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7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4"/>
  </p:sldMasterIdLst>
  <p:notesMasterIdLst>
    <p:notesMasterId r:id="rId18"/>
  </p:notesMasterIdLst>
  <p:handoutMasterIdLst>
    <p:handoutMasterId r:id="rId19"/>
  </p:handoutMasterIdLst>
  <p:sldIdLst>
    <p:sldId id="332" r:id="rId5"/>
    <p:sldId id="352" r:id="rId6"/>
    <p:sldId id="354" r:id="rId7"/>
    <p:sldId id="353" r:id="rId8"/>
    <p:sldId id="355" r:id="rId9"/>
    <p:sldId id="356" r:id="rId10"/>
    <p:sldId id="357" r:id="rId11"/>
    <p:sldId id="358" r:id="rId12"/>
    <p:sldId id="359" r:id="rId13"/>
    <p:sldId id="360" r:id="rId14"/>
    <p:sldId id="362" r:id="rId15"/>
    <p:sldId id="363" r:id="rId16"/>
    <p:sldId id="364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8E6"/>
    <a:srgbClr val="AAADB3"/>
    <a:srgbClr val="E4DBD6"/>
    <a:srgbClr val="C60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7F2D70-120D-49DF-9353-D085760A3048}" v="2" dt="2026-06-23T08:51:55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ian Lindberg" userId="c6b6d618-b5fc-4ee4-b3d9-bea502ebda9e" providerId="ADAL" clId="{7C0A59CD-DEF5-40E6-A152-D410CC9BE23C}"/>
    <pc:docChg chg="modSld">
      <pc:chgData name="Lilian Lindberg" userId="c6b6d618-b5fc-4ee4-b3d9-bea502ebda9e" providerId="ADAL" clId="{7C0A59CD-DEF5-40E6-A152-D410CC9BE23C}" dt="2026-06-23T08:54:22.855" v="294" actId="20577"/>
      <pc:docMkLst>
        <pc:docMk/>
      </pc:docMkLst>
      <pc:sldChg chg="mod">
        <pc:chgData name="Lilian Lindberg" userId="c6b6d618-b5fc-4ee4-b3d9-bea502ebda9e" providerId="ADAL" clId="{7C0A59CD-DEF5-40E6-A152-D410CC9BE23C}" dt="2026-06-23T08:47:55.104" v="11" actId="27918"/>
        <pc:sldMkLst>
          <pc:docMk/>
          <pc:sldMk cId="4161435665" sldId="356"/>
        </pc:sldMkLst>
      </pc:sldChg>
      <pc:sldChg chg="modSp mod">
        <pc:chgData name="Lilian Lindberg" userId="c6b6d618-b5fc-4ee4-b3d9-bea502ebda9e" providerId="ADAL" clId="{7C0A59CD-DEF5-40E6-A152-D410CC9BE23C}" dt="2026-06-23T08:52:23.785" v="194" actId="20577"/>
        <pc:sldMkLst>
          <pc:docMk/>
          <pc:sldMk cId="4141007846" sldId="363"/>
        </pc:sldMkLst>
        <pc:spChg chg="mod">
          <ac:chgData name="Lilian Lindberg" userId="c6b6d618-b5fc-4ee4-b3d9-bea502ebda9e" providerId="ADAL" clId="{7C0A59CD-DEF5-40E6-A152-D410CC9BE23C}" dt="2026-06-23T08:52:23.785" v="194" actId="20577"/>
          <ac:spMkLst>
            <pc:docMk/>
            <pc:sldMk cId="4141007846" sldId="363"/>
            <ac:spMk id="3" creationId="{CAE574EC-3EF2-FD25-1ED4-477AA8FA9CBC}"/>
          </ac:spMkLst>
        </pc:spChg>
      </pc:sldChg>
      <pc:sldChg chg="modSp mod">
        <pc:chgData name="Lilian Lindberg" userId="c6b6d618-b5fc-4ee4-b3d9-bea502ebda9e" providerId="ADAL" clId="{7C0A59CD-DEF5-40E6-A152-D410CC9BE23C}" dt="2026-06-23T08:54:22.855" v="294" actId="20577"/>
        <pc:sldMkLst>
          <pc:docMk/>
          <pc:sldMk cId="2369098153" sldId="364"/>
        </pc:sldMkLst>
        <pc:spChg chg="mod">
          <ac:chgData name="Lilian Lindberg" userId="c6b6d618-b5fc-4ee4-b3d9-bea502ebda9e" providerId="ADAL" clId="{7C0A59CD-DEF5-40E6-A152-D410CC9BE23C}" dt="2026-06-23T08:54:22.855" v="294" actId="20577"/>
          <ac:spMkLst>
            <pc:docMk/>
            <pc:sldMk cId="2369098153" sldId="364"/>
            <ac:spMk id="3" creationId="{F912F032-12F2-2120-77F6-2D48C6CF051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/>
              <a:t> 3. Har ni i er verksamhet ett styrdokument rörande: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6.9091449282654954E-2"/>
          <c:y val="0.12848160971365158"/>
          <c:w val="0.92312007874015745"/>
          <c:h val="0.755047535724701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0.82</c:v>
                </c:pt>
                <c:pt idx="1">
                  <c:v>0.8446292446292446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6-4C2D-9DE1-17C608232728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Blad1!$C$2:$C$4</c:f>
              <c:numCache>
                <c:formatCode>0%</c:formatCode>
                <c:ptCount val="3"/>
                <c:pt idx="0">
                  <c:v>0.67647058823529416</c:v>
                </c:pt>
                <c:pt idx="1">
                  <c:v>0.64039204039204034</c:v>
                </c:pt>
                <c:pt idx="2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76-4C2D-9DE1-17C608232728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Blad1!$D$2:$D$4</c:f>
              <c:numCache>
                <c:formatCode>0%</c:formatCode>
                <c:ptCount val="3"/>
                <c:pt idx="0">
                  <c:v>0.56862745098039214</c:v>
                </c:pt>
                <c:pt idx="1">
                  <c:v>0.5738738738738739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76-4C2D-9DE1-17C608232728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0">
                  <c:v>0.25490196078431371</c:v>
                </c:pt>
                <c:pt idx="1">
                  <c:v>0.48070488070488065</c:v>
                </c:pt>
                <c:pt idx="2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76-4C2D-9DE1-17C608232728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Blad1!$F$2:$F$4</c:f>
              <c:numCache>
                <c:formatCode>0%</c:formatCode>
                <c:ptCount val="3"/>
                <c:pt idx="0">
                  <c:v>0.29411764705882354</c:v>
                </c:pt>
                <c:pt idx="1">
                  <c:v>0.33917433917433915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76-4C2D-9DE1-17C608232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overlap val="-30"/>
        <c:axId val="852369775"/>
        <c:axId val="770855711"/>
      </c:barChart>
      <c:catAx>
        <c:axId val="852369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770855711"/>
        <c:crosses val="autoZero"/>
        <c:auto val="1"/>
        <c:lblAlgn val="ctr"/>
        <c:lblOffset val="100"/>
        <c:noMultiLvlLbl val="0"/>
      </c:catAx>
      <c:valAx>
        <c:axId val="770855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852369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68144595732758"/>
          <c:y val="7.6571789637406434E-2"/>
          <c:w val="0.70936444495943574"/>
          <c:h val="5.5306892194031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/>
              <a:t> 3. Har ni i er verksamhet ett styrdokument rörande: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7.3892309834163186E-2"/>
          <c:y val="0.11860503548167591"/>
          <c:w val="0.89566507240336268"/>
          <c:h val="0.755047535724701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Blad1!$B$2:$B$15</c:f>
              <c:numCache>
                <c:formatCode>0%</c:formatCode>
                <c:ptCount val="14"/>
                <c:pt idx="0">
                  <c:v>0.73333333333333328</c:v>
                </c:pt>
                <c:pt idx="1">
                  <c:v>0.90476190476190477</c:v>
                </c:pt>
                <c:pt idx="2">
                  <c:v>0.84313725490196079</c:v>
                </c:pt>
                <c:pt idx="3">
                  <c:v>0.82352941176470595</c:v>
                </c:pt>
                <c:pt idx="5">
                  <c:v>0.81081081081081086</c:v>
                </c:pt>
                <c:pt idx="6">
                  <c:v>0.92307692307692313</c:v>
                </c:pt>
                <c:pt idx="7">
                  <c:v>0.8</c:v>
                </c:pt>
                <c:pt idx="8">
                  <c:v>0.84462924462924505</c:v>
                </c:pt>
                <c:pt idx="10">
                  <c:v>0.81</c:v>
                </c:pt>
                <c:pt idx="11">
                  <c:v>0.86</c:v>
                </c:pt>
                <c:pt idx="12">
                  <c:v>0.89</c:v>
                </c:pt>
                <c:pt idx="13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2F-4ACC-9162-9391C8E2DD3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Blad1!$C$2:$C$15</c:f>
              <c:numCache>
                <c:formatCode>0%</c:formatCode>
                <c:ptCount val="14"/>
                <c:pt idx="0">
                  <c:v>0.72549019607843135</c:v>
                </c:pt>
                <c:pt idx="1">
                  <c:v>0.6</c:v>
                </c:pt>
                <c:pt idx="2">
                  <c:v>0.66666666666666663</c:v>
                </c:pt>
                <c:pt idx="3">
                  <c:v>0.67647058823529416</c:v>
                </c:pt>
                <c:pt idx="5">
                  <c:v>0.64864864864864868</c:v>
                </c:pt>
                <c:pt idx="6">
                  <c:v>0.61538461538461542</c:v>
                </c:pt>
                <c:pt idx="7">
                  <c:v>0.65714285714285714</c:v>
                </c:pt>
                <c:pt idx="8">
                  <c:v>0.64039204039204034</c:v>
                </c:pt>
                <c:pt idx="10">
                  <c:v>0.08</c:v>
                </c:pt>
                <c:pt idx="11">
                  <c:v>0.38</c:v>
                </c:pt>
                <c:pt idx="12">
                  <c:v>0.23</c:v>
                </c:pt>
                <c:pt idx="1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2F-4ACC-9162-9391C8E2DD3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Blad1!$D$2:$D$15</c:f>
              <c:numCache>
                <c:formatCode>0%</c:formatCode>
                <c:ptCount val="14"/>
                <c:pt idx="0">
                  <c:v>0.74509803921568629</c:v>
                </c:pt>
                <c:pt idx="1">
                  <c:v>0.33333333333333331</c:v>
                </c:pt>
                <c:pt idx="2">
                  <c:v>0.47619047619047616</c:v>
                </c:pt>
                <c:pt idx="3">
                  <c:v>0.56862745098039214</c:v>
                </c:pt>
                <c:pt idx="5">
                  <c:v>0.6216216216216216</c:v>
                </c:pt>
                <c:pt idx="6">
                  <c:v>0.5</c:v>
                </c:pt>
                <c:pt idx="7">
                  <c:v>0.6</c:v>
                </c:pt>
                <c:pt idx="8">
                  <c:v>0.5738738738738739</c:v>
                </c:pt>
                <c:pt idx="10">
                  <c:v>0.35</c:v>
                </c:pt>
                <c:pt idx="11">
                  <c:v>0.41</c:v>
                </c:pt>
                <c:pt idx="12">
                  <c:v>0.55000000000000004</c:v>
                </c:pt>
                <c:pt idx="13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2F-4ACC-9162-9391C8E2DD3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Blad1!$E$2:$E$15</c:f>
              <c:numCache>
                <c:formatCode>0%</c:formatCode>
                <c:ptCount val="14"/>
                <c:pt idx="0">
                  <c:v>0.23529411764705882</c:v>
                </c:pt>
                <c:pt idx="1">
                  <c:v>0.23333333333333334</c:v>
                </c:pt>
                <c:pt idx="2">
                  <c:v>0.33333333333333331</c:v>
                </c:pt>
                <c:pt idx="3">
                  <c:v>0.25490196078431371</c:v>
                </c:pt>
                <c:pt idx="5">
                  <c:v>0.3783783783783784</c:v>
                </c:pt>
                <c:pt idx="6">
                  <c:v>0.69230769230769229</c:v>
                </c:pt>
                <c:pt idx="7">
                  <c:v>0.37142857142857144</c:v>
                </c:pt>
                <c:pt idx="8">
                  <c:v>0.48070488070488065</c:v>
                </c:pt>
                <c:pt idx="10">
                  <c:v>0.15</c:v>
                </c:pt>
                <c:pt idx="11">
                  <c:v>0.48</c:v>
                </c:pt>
                <c:pt idx="12">
                  <c:v>0.43</c:v>
                </c:pt>
                <c:pt idx="13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2F-4ACC-9162-9391C8E2DD30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Blad1!$F$2:$F$15</c:f>
              <c:numCache>
                <c:formatCode>0%</c:formatCode>
                <c:ptCount val="14"/>
                <c:pt idx="0">
                  <c:v>0.41176470588235292</c:v>
                </c:pt>
                <c:pt idx="1">
                  <c:v>0.2</c:v>
                </c:pt>
                <c:pt idx="2">
                  <c:v>0.14285714285714285</c:v>
                </c:pt>
                <c:pt idx="3">
                  <c:v>0.29411764705882354</c:v>
                </c:pt>
                <c:pt idx="5">
                  <c:v>0.27027027027027029</c:v>
                </c:pt>
                <c:pt idx="6">
                  <c:v>0.46153846153846156</c:v>
                </c:pt>
                <c:pt idx="7">
                  <c:v>0.2857142857142857</c:v>
                </c:pt>
                <c:pt idx="8">
                  <c:v>0.33917433917433915</c:v>
                </c:pt>
                <c:pt idx="10">
                  <c:v>0.08</c:v>
                </c:pt>
                <c:pt idx="11">
                  <c:v>0.28000000000000003</c:v>
                </c:pt>
                <c:pt idx="12">
                  <c:v>0.19</c:v>
                </c:pt>
                <c:pt idx="13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2F-4ACC-9162-9391C8E2D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overlap val="-30"/>
        <c:axId val="852369775"/>
        <c:axId val="770855711"/>
      </c:barChart>
      <c:catAx>
        <c:axId val="852369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770855711"/>
        <c:crosses val="autoZero"/>
        <c:auto val="1"/>
        <c:lblAlgn val="ctr"/>
        <c:lblOffset val="100"/>
        <c:noMultiLvlLbl val="0"/>
      </c:catAx>
      <c:valAx>
        <c:axId val="770855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852369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49431734490739"/>
          <c:y val="7.5317365709387255E-2"/>
          <c:w val="0.70936444495943574"/>
          <c:h val="5.5306892194031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 dirty="0"/>
              <a:t>4. Har ni information till patienter om vikten av hälsosamma levnadsvanor för att minska risker vid operation t ex på er hemsida eller i broschyr?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6.7526684164479434E-2"/>
          <c:y val="0.19628404782735492"/>
          <c:w val="0.92288396762904634"/>
          <c:h val="0.64280081656459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0.8529411764705882</c:v>
                </c:pt>
                <c:pt idx="1">
                  <c:v>0.83673469387755106</c:v>
                </c:pt>
                <c:pt idx="2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9-401E-94FE-1020D988B6A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Blad1!$C$2:$C$4</c:f>
              <c:numCache>
                <c:formatCode>0%</c:formatCode>
                <c:ptCount val="3"/>
                <c:pt idx="0">
                  <c:v>0.77450980392156865</c:v>
                </c:pt>
                <c:pt idx="1">
                  <c:v>0.69387755102040816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9-401E-94FE-1020D988B6AF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Blad1!$D$2:$D$4</c:f>
              <c:numCache>
                <c:formatCode>0%</c:formatCode>
                <c:ptCount val="3"/>
                <c:pt idx="0">
                  <c:v>0.57843137254901966</c:v>
                </c:pt>
                <c:pt idx="1">
                  <c:v>0.51020408163265307</c:v>
                </c:pt>
                <c:pt idx="2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39-401E-94FE-1020D988B6AF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0">
                  <c:v>0.3235294117647059</c:v>
                </c:pt>
                <c:pt idx="1">
                  <c:v>0.34693877551020408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39-401E-94FE-1020D988B6AF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Blad1!$F$2:$F$4</c:f>
              <c:numCache>
                <c:formatCode>0%</c:formatCode>
                <c:ptCount val="3"/>
                <c:pt idx="0">
                  <c:v>0.49019607843137253</c:v>
                </c:pt>
                <c:pt idx="1">
                  <c:v>0.47959183673469385</c:v>
                </c:pt>
                <c:pt idx="2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39-401E-94FE-1020D988B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0233087"/>
        <c:axId val="736707103"/>
      </c:barChart>
      <c:catAx>
        <c:axId val="116023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736707103"/>
        <c:crosses val="autoZero"/>
        <c:auto val="1"/>
        <c:lblAlgn val="ctr"/>
        <c:lblOffset val="100"/>
        <c:noMultiLvlLbl val="0"/>
      </c:catAx>
      <c:valAx>
        <c:axId val="736707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116023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  <a:p>
            <a:pPr>
              <a:defRPr/>
            </a:pPr>
            <a:r>
              <a:rPr lang="sv-SE"/>
              <a:t>4. Har ni information till patienter om vikten av hälsosamma levnadsvanor för att minska risker vid operation t ex på er hemsida eller i broschyr? </a:t>
            </a:r>
          </a:p>
        </c:rich>
      </c:tx>
      <c:layout>
        <c:manualLayout>
          <c:xMode val="edge"/>
          <c:yMode val="edge"/>
          <c:x val="9.5544047603273438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Blad1!$B$2:$B$15</c:f>
              <c:numCache>
                <c:formatCode>0%</c:formatCode>
                <c:ptCount val="14"/>
                <c:pt idx="0">
                  <c:v>0.83</c:v>
                </c:pt>
                <c:pt idx="1">
                  <c:v>0.9</c:v>
                </c:pt>
                <c:pt idx="2">
                  <c:v>0.84</c:v>
                </c:pt>
                <c:pt idx="3">
                  <c:v>0.86</c:v>
                </c:pt>
                <c:pt idx="5">
                  <c:v>0.88</c:v>
                </c:pt>
                <c:pt idx="6">
                  <c:v>0.9</c:v>
                </c:pt>
                <c:pt idx="7">
                  <c:v>0.89</c:v>
                </c:pt>
                <c:pt idx="8">
                  <c:v>0.89</c:v>
                </c:pt>
                <c:pt idx="10">
                  <c:v>0.81</c:v>
                </c:pt>
                <c:pt idx="11">
                  <c:v>0.86</c:v>
                </c:pt>
                <c:pt idx="12">
                  <c:v>0.89</c:v>
                </c:pt>
                <c:pt idx="13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DE-46FC-B0B3-45E1A257DBC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Blad1!$C$2:$C$15</c:f>
              <c:numCache>
                <c:formatCode>0%</c:formatCode>
                <c:ptCount val="14"/>
                <c:pt idx="0">
                  <c:v>0.7</c:v>
                </c:pt>
                <c:pt idx="1">
                  <c:v>0.81</c:v>
                </c:pt>
                <c:pt idx="2">
                  <c:v>0.8</c:v>
                </c:pt>
                <c:pt idx="3">
                  <c:v>0.77</c:v>
                </c:pt>
                <c:pt idx="5">
                  <c:v>0.15</c:v>
                </c:pt>
                <c:pt idx="6">
                  <c:v>0.57999999999999996</c:v>
                </c:pt>
                <c:pt idx="7">
                  <c:v>0.36</c:v>
                </c:pt>
                <c:pt idx="8">
                  <c:v>0.36</c:v>
                </c:pt>
                <c:pt idx="10">
                  <c:v>0.08</c:v>
                </c:pt>
                <c:pt idx="11">
                  <c:v>0.38</c:v>
                </c:pt>
                <c:pt idx="12">
                  <c:v>0.23</c:v>
                </c:pt>
                <c:pt idx="13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DE-46FC-B0B3-45E1A257DBCF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Blad1!$D$2:$D$15</c:f>
              <c:numCache>
                <c:formatCode>0%</c:formatCode>
                <c:ptCount val="14"/>
                <c:pt idx="0">
                  <c:v>0.4</c:v>
                </c:pt>
                <c:pt idx="1">
                  <c:v>0.38</c:v>
                </c:pt>
                <c:pt idx="2">
                  <c:v>0.76</c:v>
                </c:pt>
                <c:pt idx="3">
                  <c:v>0.51</c:v>
                </c:pt>
                <c:pt idx="5">
                  <c:v>0.19</c:v>
                </c:pt>
                <c:pt idx="6">
                  <c:v>0.31</c:v>
                </c:pt>
                <c:pt idx="7">
                  <c:v>0.32</c:v>
                </c:pt>
                <c:pt idx="8">
                  <c:v>0.27</c:v>
                </c:pt>
                <c:pt idx="10">
                  <c:v>0.35</c:v>
                </c:pt>
                <c:pt idx="11">
                  <c:v>0.41</c:v>
                </c:pt>
                <c:pt idx="12">
                  <c:v>0.55000000000000004</c:v>
                </c:pt>
                <c:pt idx="1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DE-46FC-B0B3-45E1A257DBCF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Undervikt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Blad1!$E$2:$E$15</c:f>
              <c:numCache>
                <c:formatCode>0%</c:formatCode>
                <c:ptCount val="14"/>
                <c:pt idx="0">
                  <c:v>0.27</c:v>
                </c:pt>
                <c:pt idx="1">
                  <c:v>0.48</c:v>
                </c:pt>
                <c:pt idx="2">
                  <c:v>0.28999999999999998</c:v>
                </c:pt>
                <c:pt idx="3">
                  <c:v>0.35</c:v>
                </c:pt>
                <c:pt idx="5">
                  <c:v>0.15</c:v>
                </c:pt>
                <c:pt idx="6">
                  <c:v>0.38</c:v>
                </c:pt>
                <c:pt idx="7">
                  <c:v>0.23</c:v>
                </c:pt>
                <c:pt idx="8">
                  <c:v>0.25</c:v>
                </c:pt>
                <c:pt idx="10">
                  <c:v>0.15</c:v>
                </c:pt>
                <c:pt idx="11">
                  <c:v>0.48</c:v>
                </c:pt>
                <c:pt idx="12">
                  <c:v>0.43</c:v>
                </c:pt>
                <c:pt idx="1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DE-46FC-B0B3-45E1A257DBCF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Blad1!$F$2:$F$15</c:f>
              <c:numCache>
                <c:formatCode>0%</c:formatCode>
                <c:ptCount val="14"/>
                <c:pt idx="0">
                  <c:v>0.33</c:v>
                </c:pt>
                <c:pt idx="1">
                  <c:v>0.48</c:v>
                </c:pt>
                <c:pt idx="2">
                  <c:v>0.59</c:v>
                </c:pt>
                <c:pt idx="3">
                  <c:v>0.47</c:v>
                </c:pt>
                <c:pt idx="5">
                  <c:v>0.04</c:v>
                </c:pt>
                <c:pt idx="6">
                  <c:v>0.45</c:v>
                </c:pt>
                <c:pt idx="7">
                  <c:v>0.32</c:v>
                </c:pt>
                <c:pt idx="8">
                  <c:v>0.27</c:v>
                </c:pt>
                <c:pt idx="10">
                  <c:v>0.08</c:v>
                </c:pt>
                <c:pt idx="11">
                  <c:v>0.28000000000000003</c:v>
                </c:pt>
                <c:pt idx="12">
                  <c:v>0.19</c:v>
                </c:pt>
                <c:pt idx="1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DE-46FC-B0B3-45E1A257D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5144351"/>
        <c:axId val="985146751"/>
      </c:barChart>
      <c:catAx>
        <c:axId val="985144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85146751"/>
        <c:crosses val="autoZero"/>
        <c:auto val="1"/>
        <c:lblAlgn val="ctr"/>
        <c:lblOffset val="100"/>
        <c:noMultiLvlLbl val="0"/>
      </c:catAx>
      <c:valAx>
        <c:axId val="985146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85144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 dirty="0"/>
              <a:t> 5. Får era patienter aktivt stöd inför operation för att ändra på sina levnadsvanor (Remiss till rökavvänjning, stöd för alkoholstopp, viktnedgång, koständring, </a:t>
            </a:r>
            <a:r>
              <a:rPr lang="sv-SE" dirty="0" err="1"/>
              <a:t>FaR</a:t>
            </a:r>
            <a:r>
              <a:rPr lang="sv-SE" dirty="0"/>
              <a:t>.)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6.7526684164479434E-2"/>
          <c:y val="0.22526334208223972"/>
          <c:w val="0.91025109361329837"/>
          <c:h val="0.680592592592592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0.83333333333333337</c:v>
                </c:pt>
                <c:pt idx="1">
                  <c:v>0.78398178398178409</c:v>
                </c:pt>
                <c:pt idx="2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EA-4C17-AA19-9DD3023D9A3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Blad1!$C$2:$C$4</c:f>
              <c:numCache>
                <c:formatCode>0%</c:formatCode>
                <c:ptCount val="3"/>
                <c:pt idx="0">
                  <c:v>0.62745098039215685</c:v>
                </c:pt>
                <c:pt idx="1">
                  <c:v>0.51462231462231456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EA-4C17-AA19-9DD3023D9A3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Blad1!$D$2:$D$4</c:f>
              <c:numCache>
                <c:formatCode>0%</c:formatCode>
                <c:ptCount val="3"/>
                <c:pt idx="0">
                  <c:v>0.65686274509803921</c:v>
                </c:pt>
                <c:pt idx="1">
                  <c:v>0.52136422136422134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EA-4C17-AA19-9DD3023D9A3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0">
                  <c:v>0.42156862745098039</c:v>
                </c:pt>
                <c:pt idx="1">
                  <c:v>0.43844173844173845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EA-4C17-AA19-9DD3023D9A30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Blad1!$F$2:$F$4</c:f>
              <c:numCache>
                <c:formatCode>0%</c:formatCode>
                <c:ptCount val="3"/>
                <c:pt idx="0">
                  <c:v>0.47058823529411764</c:v>
                </c:pt>
                <c:pt idx="1">
                  <c:v>0.36028116028116025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EA-4C17-AA19-9DD3023D9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622895"/>
        <c:axId val="108774095"/>
      </c:barChart>
      <c:catAx>
        <c:axId val="41562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108774095"/>
        <c:crosses val="autoZero"/>
        <c:auto val="1"/>
        <c:lblAlgn val="ctr"/>
        <c:lblOffset val="100"/>
        <c:noMultiLvlLbl val="0"/>
      </c:catAx>
      <c:valAx>
        <c:axId val="10877409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41562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/>
              <a:t> 5. Får era patienter aktivt stöd inför operation för att ändra på sina levnadsvanor (Remiss till rökavvänjning, stöd för alkoholstopp, viktnedgång, koständring, </a:t>
            </a:r>
            <a:r>
              <a:rPr lang="sv-SE" err="1"/>
              <a:t>FaR</a:t>
            </a:r>
            <a:r>
              <a:rPr lang="sv-SE"/>
              <a:t>.) </a:t>
            </a:r>
          </a:p>
        </c:rich>
      </c:tx>
      <c:layout>
        <c:manualLayout>
          <c:xMode val="edge"/>
          <c:yMode val="edge"/>
          <c:x val="0.10937150043744531"/>
          <c:y val="5.689332009705014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6.7526684164479434E-2"/>
          <c:y val="0.28446878918215435"/>
          <c:w val="0.92288396762904634"/>
          <c:h val="0.550438417420044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Blad1!$B$2:$B$15</c:f>
              <c:numCache>
                <c:formatCode>0%</c:formatCode>
                <c:ptCount val="14"/>
                <c:pt idx="0">
                  <c:v>0.73333333333333328</c:v>
                </c:pt>
                <c:pt idx="1">
                  <c:v>0.8571428571428571</c:v>
                </c:pt>
                <c:pt idx="2">
                  <c:v>0.88235294117647056</c:v>
                </c:pt>
                <c:pt idx="3">
                  <c:v>0.83333333333333337</c:v>
                </c:pt>
                <c:pt idx="5">
                  <c:v>0.64864864864864868</c:v>
                </c:pt>
                <c:pt idx="6">
                  <c:v>0.84615384615384615</c:v>
                </c:pt>
                <c:pt idx="7">
                  <c:v>0.8571428571428571</c:v>
                </c:pt>
                <c:pt idx="8">
                  <c:v>0.78398178398178409</c:v>
                </c:pt>
                <c:pt idx="10">
                  <c:v>0.5</c:v>
                </c:pt>
                <c:pt idx="11">
                  <c:v>0.62</c:v>
                </c:pt>
                <c:pt idx="12">
                  <c:v>0.83</c:v>
                </c:pt>
                <c:pt idx="13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9-4536-8D01-87850C57D928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29-4536-8D01-87850C57D9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Blad1!$C$2:$C$15</c:f>
              <c:numCache>
                <c:formatCode>0%</c:formatCode>
                <c:ptCount val="14"/>
                <c:pt idx="0">
                  <c:v>0.56666666666666665</c:v>
                </c:pt>
                <c:pt idx="1">
                  <c:v>0.5714285714285714</c:v>
                </c:pt>
                <c:pt idx="2">
                  <c:v>0.68627450980392157</c:v>
                </c:pt>
                <c:pt idx="3">
                  <c:v>0.62745098039215685</c:v>
                </c:pt>
                <c:pt idx="5">
                  <c:v>0.40540540540540543</c:v>
                </c:pt>
                <c:pt idx="6">
                  <c:v>0.53846153846153844</c:v>
                </c:pt>
                <c:pt idx="7">
                  <c:v>0.6</c:v>
                </c:pt>
                <c:pt idx="8">
                  <c:v>0.51462231462231456</c:v>
                </c:pt>
                <c:pt idx="10">
                  <c:v>0.04</c:v>
                </c:pt>
                <c:pt idx="11">
                  <c:v>0.24</c:v>
                </c:pt>
                <c:pt idx="12">
                  <c:v>0.13</c:v>
                </c:pt>
                <c:pt idx="1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29-4536-8D01-87850C57D928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Blad1!$D$2:$D$15</c:f>
              <c:numCache>
                <c:formatCode>0%</c:formatCode>
                <c:ptCount val="14"/>
                <c:pt idx="0">
                  <c:v>0.36666666666666664</c:v>
                </c:pt>
                <c:pt idx="1">
                  <c:v>0.7142857142857143</c:v>
                </c:pt>
                <c:pt idx="2">
                  <c:v>0.80392156862745101</c:v>
                </c:pt>
                <c:pt idx="3">
                  <c:v>0.65686274509803921</c:v>
                </c:pt>
                <c:pt idx="5">
                  <c:v>0.3783783783783784</c:v>
                </c:pt>
                <c:pt idx="6">
                  <c:v>0.5</c:v>
                </c:pt>
                <c:pt idx="7">
                  <c:v>0.68571428571428572</c:v>
                </c:pt>
                <c:pt idx="8">
                  <c:v>0.52136422136422134</c:v>
                </c:pt>
                <c:pt idx="10">
                  <c:v>0.08</c:v>
                </c:pt>
                <c:pt idx="11">
                  <c:v>0.21</c:v>
                </c:pt>
                <c:pt idx="12">
                  <c:v>0.34</c:v>
                </c:pt>
                <c:pt idx="1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29-4536-8D01-87850C57D928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Blad1!$E$2:$E$15</c:f>
              <c:numCache>
                <c:formatCode>0%</c:formatCode>
                <c:ptCount val="14"/>
                <c:pt idx="0">
                  <c:v>0.36666666666666664</c:v>
                </c:pt>
                <c:pt idx="1">
                  <c:v>0.7142857142857143</c:v>
                </c:pt>
                <c:pt idx="2">
                  <c:v>0.33333333333333331</c:v>
                </c:pt>
                <c:pt idx="3">
                  <c:v>0.42156862745098039</c:v>
                </c:pt>
                <c:pt idx="5">
                  <c:v>0.27027027027027029</c:v>
                </c:pt>
                <c:pt idx="6">
                  <c:v>0.73076923076923073</c:v>
                </c:pt>
                <c:pt idx="7">
                  <c:v>0.31428571428571428</c:v>
                </c:pt>
                <c:pt idx="8">
                  <c:v>0.43844173844173845</c:v>
                </c:pt>
                <c:pt idx="10">
                  <c:v>0.15</c:v>
                </c:pt>
                <c:pt idx="11">
                  <c:v>0.38</c:v>
                </c:pt>
                <c:pt idx="12">
                  <c:v>0.04</c:v>
                </c:pt>
                <c:pt idx="1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29-4536-8D01-87850C57D928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Blad1!$F$2:$F$15</c:f>
              <c:numCache>
                <c:formatCode>0%</c:formatCode>
                <c:ptCount val="14"/>
                <c:pt idx="0">
                  <c:v>0.3</c:v>
                </c:pt>
                <c:pt idx="1">
                  <c:v>0.2857142857142857</c:v>
                </c:pt>
                <c:pt idx="2">
                  <c:v>0.6470588235294118</c:v>
                </c:pt>
                <c:pt idx="3">
                  <c:v>0.47058823529411764</c:v>
                </c:pt>
                <c:pt idx="5">
                  <c:v>0.16216216216216217</c:v>
                </c:pt>
                <c:pt idx="6">
                  <c:v>0.46153846153846156</c:v>
                </c:pt>
                <c:pt idx="7">
                  <c:v>0.45714285714285713</c:v>
                </c:pt>
                <c:pt idx="8">
                  <c:v>0.36028116028116025</c:v>
                </c:pt>
                <c:pt idx="10">
                  <c:v>0.04</c:v>
                </c:pt>
                <c:pt idx="11">
                  <c:v>0.17</c:v>
                </c:pt>
                <c:pt idx="12">
                  <c:v>0.21</c:v>
                </c:pt>
                <c:pt idx="1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29-4536-8D01-87850C57D9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622895"/>
        <c:axId val="108774095"/>
      </c:barChart>
      <c:catAx>
        <c:axId val="41562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108774095"/>
        <c:crosses val="autoZero"/>
        <c:auto val="1"/>
        <c:lblAlgn val="ctr"/>
        <c:lblOffset val="100"/>
        <c:noMultiLvlLbl val="0"/>
      </c:catAx>
      <c:valAx>
        <c:axId val="10877409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41562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829276027996501"/>
          <c:y val="0.16278692027860509"/>
          <c:w val="0.6034143700787401"/>
          <c:h val="5.8444759912108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 dirty="0"/>
              <a:t>6. Har ni en systematisk uppföljning efter operation av effekter av åtgärder mot ohälsosamma levnadsvanor? </a:t>
            </a:r>
          </a:p>
        </c:rich>
      </c:tx>
      <c:layout>
        <c:manualLayout>
          <c:xMode val="edge"/>
          <c:yMode val="edge"/>
          <c:x val="0.115322834645669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5.9060476815398076E-2"/>
          <c:y val="0.16485194906192283"/>
          <c:w val="0.92288396762904634"/>
          <c:h val="0.698924273354719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7.8431372549019607E-2</c:v>
                </c:pt>
                <c:pt idx="1">
                  <c:v>0.13596673596673597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1F-41AC-AAAD-5C45EFB1E97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Blad1!$C$2:$C$4</c:f>
              <c:numCache>
                <c:formatCode>0%</c:formatCode>
                <c:ptCount val="3"/>
                <c:pt idx="0">
                  <c:v>4.9019607843137254E-2</c:v>
                </c:pt>
                <c:pt idx="1">
                  <c:v>8.1754281754281746E-2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1F-41AC-AAAD-5C45EFB1E97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Blad1!$D$2:$D$4</c:f>
              <c:numCache>
                <c:formatCode>0%</c:formatCode>
                <c:ptCount val="3"/>
                <c:pt idx="0">
                  <c:v>5.8823529411764705E-2</c:v>
                </c:pt>
                <c:pt idx="1">
                  <c:v>0.16438966438966437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1F-41AC-AAAD-5C45EFB1E97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0">
                  <c:v>7.8431372549019607E-2</c:v>
                </c:pt>
                <c:pt idx="1">
                  <c:v>0.22746262746262749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1F-41AC-AAAD-5C45EFB1E970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Totalt</c:v>
                </c:pt>
                <c:pt idx="1">
                  <c:v>Totalt</c:v>
                </c:pt>
                <c:pt idx="2">
                  <c:v>Totalt</c:v>
                </c:pt>
              </c:strCache>
            </c:strRef>
          </c:cat>
          <c:val>
            <c:numRef>
              <c:f>Blad1!$F$2:$F$4</c:f>
              <c:numCache>
                <c:formatCode>0%</c:formatCode>
                <c:ptCount val="3"/>
                <c:pt idx="0">
                  <c:v>8.8235294117647065E-2</c:v>
                </c:pt>
                <c:pt idx="1">
                  <c:v>0.12922482922482922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1F-41AC-AAAD-5C45EFB1E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0246687"/>
        <c:axId val="736712927"/>
      </c:barChart>
      <c:catAx>
        <c:axId val="1160246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736712927"/>
        <c:crosses val="autoZero"/>
        <c:auto val="1"/>
        <c:lblAlgn val="ctr"/>
        <c:lblOffset val="100"/>
        <c:noMultiLvlLbl val="0"/>
      </c:catAx>
      <c:valAx>
        <c:axId val="73671292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1160246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sv-SE"/>
              <a:t>6. Har ni en systematisk uppföljning efter operation av effekter av åtgärder mot ohälsosamma levnadsvanor?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7.4471128608923881E-2"/>
          <c:y val="0.17958432973656074"/>
          <c:w val="0.91025109361329837"/>
          <c:h val="0.742419753086419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Tobak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Blad1!$B$2:$B$15</c:f>
              <c:numCache>
                <c:formatCode>0%</c:formatCode>
                <c:ptCount val="14"/>
                <c:pt idx="0">
                  <c:v>0.1</c:v>
                </c:pt>
                <c:pt idx="1">
                  <c:v>0.19047619047619047</c:v>
                </c:pt>
                <c:pt idx="2">
                  <c:v>1.9607843137254902E-2</c:v>
                </c:pt>
                <c:pt idx="3">
                  <c:v>7.8431372549019607E-2</c:v>
                </c:pt>
                <c:pt idx="5">
                  <c:v>5.4054054054054057E-2</c:v>
                </c:pt>
                <c:pt idx="6">
                  <c:v>0.15384615384615385</c:v>
                </c:pt>
                <c:pt idx="7">
                  <c:v>0.2</c:v>
                </c:pt>
                <c:pt idx="8">
                  <c:v>0.13596673596673597</c:v>
                </c:pt>
                <c:pt idx="10">
                  <c:v>0.12</c:v>
                </c:pt>
                <c:pt idx="11">
                  <c:v>0.28000000000000003</c:v>
                </c:pt>
                <c:pt idx="12">
                  <c:v>0.17</c:v>
                </c:pt>
                <c:pt idx="1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02-4FB2-9D3A-3AAE3F5895BC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Alkohol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Blad1!$C$2:$C$15</c:f>
              <c:numCache>
                <c:formatCode>0%</c:formatCode>
                <c:ptCount val="14"/>
                <c:pt idx="0">
                  <c:v>6.6666666666666666E-2</c:v>
                </c:pt>
                <c:pt idx="1">
                  <c:v>9.5238095238095233E-2</c:v>
                </c:pt>
                <c:pt idx="2">
                  <c:v>1.9607843137254902E-2</c:v>
                </c:pt>
                <c:pt idx="3">
                  <c:v>4.9019607843137254E-2</c:v>
                </c:pt>
                <c:pt idx="5">
                  <c:v>5.4054054054054057E-2</c:v>
                </c:pt>
                <c:pt idx="6">
                  <c:v>7.6923076923076927E-2</c:v>
                </c:pt>
                <c:pt idx="7">
                  <c:v>0.11428571428571428</c:v>
                </c:pt>
                <c:pt idx="8">
                  <c:v>8.1754281754281746E-2</c:v>
                </c:pt>
                <c:pt idx="10">
                  <c:v>0</c:v>
                </c:pt>
                <c:pt idx="11">
                  <c:v>0.03</c:v>
                </c:pt>
                <c:pt idx="12">
                  <c:v>0</c:v>
                </c:pt>
                <c:pt idx="1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02-4FB2-9D3A-3AAE3F5895BC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Övervikt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Blad1!$D$2:$D$15</c:f>
              <c:numCache>
                <c:formatCode>0%</c:formatCode>
                <c:ptCount val="14"/>
                <c:pt idx="0">
                  <c:v>6.6666666666666666E-2</c:v>
                </c:pt>
                <c:pt idx="1">
                  <c:v>9.5238095238095233E-2</c:v>
                </c:pt>
                <c:pt idx="2">
                  <c:v>3.9215686274509803E-2</c:v>
                </c:pt>
                <c:pt idx="3">
                  <c:v>5.8823529411764705E-2</c:v>
                </c:pt>
                <c:pt idx="5">
                  <c:v>8.1081081081081086E-2</c:v>
                </c:pt>
                <c:pt idx="6">
                  <c:v>0.26923076923076922</c:v>
                </c:pt>
                <c:pt idx="7">
                  <c:v>0.14285714285714285</c:v>
                </c:pt>
                <c:pt idx="8">
                  <c:v>0.16438966438966437</c:v>
                </c:pt>
                <c:pt idx="10">
                  <c:v>0.04</c:v>
                </c:pt>
                <c:pt idx="11">
                  <c:v>0.28000000000000003</c:v>
                </c:pt>
                <c:pt idx="12">
                  <c:v>0.06</c:v>
                </c:pt>
                <c:pt idx="1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02-4FB2-9D3A-3AAE3F5895BC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Undernäring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Blad1!$E$2:$E$15</c:f>
              <c:numCache>
                <c:formatCode>0%</c:formatCode>
                <c:ptCount val="14"/>
                <c:pt idx="0">
                  <c:v>3.3333333333333333E-2</c:v>
                </c:pt>
                <c:pt idx="1">
                  <c:v>0.2857142857142857</c:v>
                </c:pt>
                <c:pt idx="2">
                  <c:v>1.9607843137254902E-2</c:v>
                </c:pt>
                <c:pt idx="3">
                  <c:v>7.8431372549019607E-2</c:v>
                </c:pt>
                <c:pt idx="5">
                  <c:v>0.13513513513513514</c:v>
                </c:pt>
                <c:pt idx="6">
                  <c:v>0.46153846153846156</c:v>
                </c:pt>
                <c:pt idx="7">
                  <c:v>8.5714285714285715E-2</c:v>
                </c:pt>
                <c:pt idx="8">
                  <c:v>0.22746262746262749</c:v>
                </c:pt>
                <c:pt idx="10">
                  <c:v>0.04</c:v>
                </c:pt>
                <c:pt idx="11">
                  <c:v>0.28000000000000003</c:v>
                </c:pt>
                <c:pt idx="12">
                  <c:v>0.02</c:v>
                </c:pt>
                <c:pt idx="1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02-4FB2-9D3A-3AAE3F5895BC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Fysisk aktivitet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Blad1!$A$2:$A$15</c:f>
              <c:strCache>
                <c:ptCount val="14"/>
                <c:pt idx="0">
                  <c:v>Kvinnoklinik</c:v>
                </c:pt>
                <c:pt idx="1">
                  <c:v>Kirurg</c:v>
                </c:pt>
                <c:pt idx="2">
                  <c:v>Ortoped</c:v>
                </c:pt>
                <c:pt idx="3">
                  <c:v>Totalt</c:v>
                </c:pt>
                <c:pt idx="5">
                  <c:v>Kvinnoklinik</c:v>
                </c:pt>
                <c:pt idx="6">
                  <c:v>Kirurg</c:v>
                </c:pt>
                <c:pt idx="7">
                  <c:v>Ortoped</c:v>
                </c:pt>
                <c:pt idx="8">
                  <c:v>Totalt</c:v>
                </c:pt>
                <c:pt idx="10">
                  <c:v>Kvinnoklinik</c:v>
                </c:pt>
                <c:pt idx="11">
                  <c:v>Kirurg</c:v>
                </c:pt>
                <c:pt idx="12">
                  <c:v>Ortoped</c:v>
                </c:pt>
                <c:pt idx="13">
                  <c:v>Totalt</c:v>
                </c:pt>
              </c:strCache>
            </c:strRef>
          </c:cat>
          <c:val>
            <c:numRef>
              <c:f>Blad1!$F$2:$F$15</c:f>
              <c:numCache>
                <c:formatCode>0%</c:formatCode>
                <c:ptCount val="14"/>
                <c:pt idx="0">
                  <c:v>6.6666666666666666E-2</c:v>
                </c:pt>
                <c:pt idx="1">
                  <c:v>4.7619047619047616E-2</c:v>
                </c:pt>
                <c:pt idx="2">
                  <c:v>0.11764705882352941</c:v>
                </c:pt>
                <c:pt idx="3">
                  <c:v>8.8235294117647065E-2</c:v>
                </c:pt>
                <c:pt idx="5">
                  <c:v>8.1081081081081086E-2</c:v>
                </c:pt>
                <c:pt idx="6">
                  <c:v>0.19230769230769232</c:v>
                </c:pt>
                <c:pt idx="7">
                  <c:v>0.11428571428571428</c:v>
                </c:pt>
                <c:pt idx="8">
                  <c:v>0.12922482922482922</c:v>
                </c:pt>
                <c:pt idx="10">
                  <c:v>0</c:v>
                </c:pt>
                <c:pt idx="11">
                  <c:v>7.0000000000000007E-2</c:v>
                </c:pt>
                <c:pt idx="12">
                  <c:v>0</c:v>
                </c:pt>
                <c:pt idx="1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02-4FB2-9D3A-3AAE3F5895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0246687"/>
        <c:axId val="736712927"/>
      </c:barChart>
      <c:catAx>
        <c:axId val="1160246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736712927"/>
        <c:crosses val="autoZero"/>
        <c:auto val="1"/>
        <c:lblAlgn val="ctr"/>
        <c:lblOffset val="100"/>
        <c:noMultiLvlLbl val="0"/>
      </c:catAx>
      <c:valAx>
        <c:axId val="73671292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sv-SE"/>
          </a:p>
        </c:txPr>
        <c:crossAx val="1160246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0.16805</cdr:x>
      <cdr:y>0.1436</cdr:y>
    </cdr:from>
    <cdr:to>
      <cdr:x>0.25107</cdr:x>
      <cdr:y>0.20363</cdr:y>
    </cdr:to>
    <cdr:sp macro="" textlink="">
      <cdr:nvSpPr>
        <cdr:cNvPr id="2" name="textruta 21">
          <a:extLst xmlns:a="http://schemas.openxmlformats.org/drawingml/2006/main">
            <a:ext uri="{FF2B5EF4-FFF2-40B4-BE49-F238E27FC236}">
              <a16:creationId xmlns:a16="http://schemas.microsoft.com/office/drawing/2014/main" id="{207CB959-2E1E-BF67-7CEE-F4DA98C81535}"/>
            </a:ext>
          </a:extLst>
        </cdr:cNvPr>
        <cdr:cNvSpPr txBox="1"/>
      </cdr:nvSpPr>
      <cdr:spPr>
        <a:xfrm xmlns:a="http://schemas.openxmlformats.org/drawingml/2006/main">
          <a:off x="1859611" y="883487"/>
          <a:ext cx="918733" cy="3693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  <cdr:relSizeAnchor xmlns:cdr="http://schemas.openxmlformats.org/drawingml/2006/chartDrawing">
    <cdr:from>
      <cdr:x>0.79273</cdr:x>
      <cdr:y>0.14657</cdr:y>
    </cdr:from>
    <cdr:to>
      <cdr:x>0.87575</cdr:x>
      <cdr:y>0.2066</cdr:y>
    </cdr:to>
    <cdr:sp macro="" textlink="">
      <cdr:nvSpPr>
        <cdr:cNvPr id="3" name="textruta 21">
          <a:extLst xmlns:a="http://schemas.openxmlformats.org/drawingml/2006/main">
            <a:ext uri="{FF2B5EF4-FFF2-40B4-BE49-F238E27FC236}">
              <a16:creationId xmlns:a16="http://schemas.microsoft.com/office/drawing/2014/main" id="{207CB959-2E1E-BF67-7CEE-F4DA98C81535}"/>
            </a:ext>
          </a:extLst>
        </cdr:cNvPr>
        <cdr:cNvSpPr txBox="1"/>
      </cdr:nvSpPr>
      <cdr:spPr>
        <a:xfrm xmlns:a="http://schemas.openxmlformats.org/drawingml/2006/main">
          <a:off x="8772475" y="901775"/>
          <a:ext cx="918733" cy="3693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0.45849</cdr:x>
      <cdr:y>0.1332</cdr:y>
    </cdr:from>
    <cdr:to>
      <cdr:x>0.54151</cdr:x>
      <cdr:y>0.19322</cdr:y>
    </cdr:to>
    <cdr:sp macro="" textlink="">
      <cdr:nvSpPr>
        <cdr:cNvPr id="4" name="textruta 21">
          <a:extLst xmlns:a="http://schemas.openxmlformats.org/drawingml/2006/main">
            <a:ext uri="{FF2B5EF4-FFF2-40B4-BE49-F238E27FC236}">
              <a16:creationId xmlns:a16="http://schemas.microsoft.com/office/drawing/2014/main" id="{207CB959-2E1E-BF67-7CEE-F4DA98C81535}"/>
            </a:ext>
          </a:extLst>
        </cdr:cNvPr>
        <cdr:cNvSpPr txBox="1"/>
      </cdr:nvSpPr>
      <cdr:spPr>
        <a:xfrm xmlns:a="http://schemas.openxmlformats.org/drawingml/2006/main">
          <a:off x="5073698" y="819479"/>
          <a:ext cx="918733" cy="3693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0.49213</cdr:x>
      <cdr:y>0.21386</cdr:y>
    </cdr:from>
    <cdr:to>
      <cdr:x>0.57876</cdr:x>
      <cdr:y>0.27645</cdr:y>
    </cdr:to>
    <cdr:sp macro="" textlink="">
      <cdr:nvSpPr>
        <cdr:cNvPr id="3" name="textruta 21">
          <a:extLst xmlns:a="http://schemas.openxmlformats.org/drawingml/2006/main">
            <a:ext uri="{FF2B5EF4-FFF2-40B4-BE49-F238E27FC236}">
              <a16:creationId xmlns:a16="http://schemas.microsoft.com/office/drawing/2014/main" id="{EF9DC3BF-AAFD-42F5-A61D-EC74982138B2}"/>
            </a:ext>
          </a:extLst>
        </cdr:cNvPr>
        <cdr:cNvSpPr txBox="1"/>
      </cdr:nvSpPr>
      <cdr:spPr>
        <a:xfrm xmlns:a="http://schemas.openxmlformats.org/drawingml/2006/main">
          <a:off x="5219162" y="1262076"/>
          <a:ext cx="91873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0.7835</cdr:x>
      <cdr:y>0.21386</cdr:y>
    </cdr:from>
    <cdr:to>
      <cdr:x>0.87012</cdr:x>
      <cdr:y>0.27645</cdr:y>
    </cdr:to>
    <cdr:sp macro="" textlink="">
      <cdr:nvSpPr>
        <cdr:cNvPr id="4" name="textruta 13">
          <a:extLst xmlns:a="http://schemas.openxmlformats.org/drawingml/2006/main">
            <a:ext uri="{FF2B5EF4-FFF2-40B4-BE49-F238E27FC236}">
              <a16:creationId xmlns:a16="http://schemas.microsoft.com/office/drawing/2014/main" id="{A979EF9D-2361-4BA7-AFEA-B36B0AE4B5C3}"/>
            </a:ext>
          </a:extLst>
        </cdr:cNvPr>
        <cdr:cNvSpPr txBox="1"/>
      </cdr:nvSpPr>
      <cdr:spPr>
        <a:xfrm xmlns:a="http://schemas.openxmlformats.org/drawingml/2006/main">
          <a:off x="8309213" y="1262074"/>
          <a:ext cx="91862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0.20246</cdr:x>
      <cdr:y>0.20773</cdr:y>
    </cdr:from>
    <cdr:to>
      <cdr:x>0.28909</cdr:x>
      <cdr:y>0.27031</cdr:y>
    </cdr:to>
    <cdr:sp macro="" textlink="">
      <cdr:nvSpPr>
        <cdr:cNvPr id="2" name="textruta 21">
          <a:extLst xmlns:a="http://schemas.openxmlformats.org/drawingml/2006/main">
            <a:ext uri="{FF2B5EF4-FFF2-40B4-BE49-F238E27FC236}">
              <a16:creationId xmlns:a16="http://schemas.microsoft.com/office/drawing/2014/main" id="{B6BB7BD2-81C7-B481-F688-917409D8B745}"/>
            </a:ext>
          </a:extLst>
        </cdr:cNvPr>
        <cdr:cNvSpPr txBox="1"/>
      </cdr:nvSpPr>
      <cdr:spPr>
        <a:xfrm xmlns:a="http://schemas.openxmlformats.org/drawingml/2006/main">
          <a:off x="2147111" y="1225860"/>
          <a:ext cx="91873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0.79566</cdr:x>
      <cdr:y>0.32536</cdr:y>
    </cdr:from>
    <cdr:to>
      <cdr:x>0.8942</cdr:x>
      <cdr:y>0.39451</cdr:y>
    </cdr:to>
    <cdr:sp macro="" textlink="">
      <cdr:nvSpPr>
        <cdr:cNvPr id="2" name="textruta 13">
          <a:extLst xmlns:a="http://schemas.openxmlformats.org/drawingml/2006/main">
            <a:ext uri="{FF2B5EF4-FFF2-40B4-BE49-F238E27FC236}">
              <a16:creationId xmlns:a16="http://schemas.microsoft.com/office/drawing/2014/main" id="{A3647A09-B70C-90B0-03FC-514D8250BB02}"/>
            </a:ext>
          </a:extLst>
        </cdr:cNvPr>
        <cdr:cNvSpPr txBox="1"/>
      </cdr:nvSpPr>
      <cdr:spPr>
        <a:xfrm xmlns:a="http://schemas.openxmlformats.org/drawingml/2006/main">
          <a:off x="7027968" y="1737611"/>
          <a:ext cx="87038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0.47752</cdr:x>
      <cdr:y>0.31688</cdr:y>
    </cdr:from>
    <cdr:to>
      <cdr:x>0.57608</cdr:x>
      <cdr:y>0.38604</cdr:y>
    </cdr:to>
    <cdr:sp macro="" textlink="">
      <cdr:nvSpPr>
        <cdr:cNvPr id="3" name="textruta 21">
          <a:extLst xmlns:a="http://schemas.openxmlformats.org/drawingml/2006/main">
            <a:ext uri="{FF2B5EF4-FFF2-40B4-BE49-F238E27FC236}">
              <a16:creationId xmlns:a16="http://schemas.microsoft.com/office/drawing/2014/main" id="{109D2867-6D24-FD48-BF93-09FED229E54B}"/>
            </a:ext>
          </a:extLst>
        </cdr:cNvPr>
        <cdr:cNvSpPr txBox="1"/>
      </cdr:nvSpPr>
      <cdr:spPr>
        <a:xfrm xmlns:a="http://schemas.openxmlformats.org/drawingml/2006/main">
          <a:off x="4217859" y="1692344"/>
          <a:ext cx="87056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0.09821</cdr:x>
      <cdr:y>0.32366</cdr:y>
    </cdr:from>
    <cdr:to>
      <cdr:x>0.19677</cdr:x>
      <cdr:y>0.39282</cdr:y>
    </cdr:to>
    <cdr:sp macro="" textlink="">
      <cdr:nvSpPr>
        <cdr:cNvPr id="4" name="textruta 21">
          <a:extLst xmlns:a="http://schemas.openxmlformats.org/drawingml/2006/main">
            <a:ext uri="{FF2B5EF4-FFF2-40B4-BE49-F238E27FC236}">
              <a16:creationId xmlns:a16="http://schemas.microsoft.com/office/drawing/2014/main" id="{AEBD3EA5-5FA2-96E0-314F-D7E9E84EE683}"/>
            </a:ext>
          </a:extLst>
        </cdr:cNvPr>
        <cdr:cNvSpPr txBox="1"/>
      </cdr:nvSpPr>
      <cdr:spPr>
        <a:xfrm xmlns:a="http://schemas.openxmlformats.org/drawingml/2006/main">
          <a:off x="867472" y="1728556"/>
          <a:ext cx="87056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0.44493</cdr:x>
      <cdr:y>0.238</cdr:y>
    </cdr:from>
    <cdr:to>
      <cdr:x>0.53156</cdr:x>
      <cdr:y>0.3033</cdr:y>
    </cdr:to>
    <cdr:sp macro="" textlink="">
      <cdr:nvSpPr>
        <cdr:cNvPr id="3" name="textruta 19">
          <a:extLst xmlns:a="http://schemas.openxmlformats.org/drawingml/2006/main">
            <a:ext uri="{FF2B5EF4-FFF2-40B4-BE49-F238E27FC236}">
              <a16:creationId xmlns:a16="http://schemas.microsoft.com/office/drawing/2014/main" id="{111C14D2-A948-4E76-9CE0-A507314A7234}"/>
            </a:ext>
          </a:extLst>
        </cdr:cNvPr>
        <cdr:cNvSpPr txBox="1"/>
      </cdr:nvSpPr>
      <cdr:spPr>
        <a:xfrm xmlns:a="http://schemas.openxmlformats.org/drawingml/2006/main">
          <a:off x="4473514" y="1346036"/>
          <a:ext cx="87101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0.77961</cdr:x>
      <cdr:y>0.238</cdr:y>
    </cdr:from>
    <cdr:to>
      <cdr:x>0.86624</cdr:x>
      <cdr:y>0.3033</cdr:y>
    </cdr:to>
    <cdr:sp macro="" textlink="">
      <cdr:nvSpPr>
        <cdr:cNvPr id="4" name="textruta 11">
          <a:extLst xmlns:a="http://schemas.openxmlformats.org/drawingml/2006/main">
            <a:ext uri="{FF2B5EF4-FFF2-40B4-BE49-F238E27FC236}">
              <a16:creationId xmlns:a16="http://schemas.microsoft.com/office/drawing/2014/main" id="{6E276006-19A3-4F3C-B97D-55929E96F807}"/>
            </a:ext>
          </a:extLst>
        </cdr:cNvPr>
        <cdr:cNvSpPr txBox="1"/>
      </cdr:nvSpPr>
      <cdr:spPr>
        <a:xfrm xmlns:a="http://schemas.openxmlformats.org/drawingml/2006/main">
          <a:off x="7838528" y="1346036"/>
          <a:ext cx="87101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0.17325</cdr:x>
      <cdr:y>0.238</cdr:y>
    </cdr:from>
    <cdr:to>
      <cdr:x>0.25988</cdr:x>
      <cdr:y>0.3033</cdr:y>
    </cdr:to>
    <cdr:sp macro="" textlink="">
      <cdr:nvSpPr>
        <cdr:cNvPr id="2" name="textruta 19">
          <a:extLst xmlns:a="http://schemas.openxmlformats.org/drawingml/2006/main">
            <a:ext uri="{FF2B5EF4-FFF2-40B4-BE49-F238E27FC236}">
              <a16:creationId xmlns:a16="http://schemas.microsoft.com/office/drawing/2014/main" id="{0C9A1774-6C58-39D0-1466-FD4D9E2D18B5}"/>
            </a:ext>
          </a:extLst>
        </cdr:cNvPr>
        <cdr:cNvSpPr txBox="1"/>
      </cdr:nvSpPr>
      <cdr:spPr>
        <a:xfrm xmlns:a="http://schemas.openxmlformats.org/drawingml/2006/main">
          <a:off x="1741929" y="1346036"/>
          <a:ext cx="87101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0.47638</cdr:x>
      <cdr:y>0.206</cdr:y>
    </cdr:from>
    <cdr:to>
      <cdr:x>0.56301</cdr:x>
      <cdr:y>0.26913</cdr:y>
    </cdr:to>
    <cdr:sp macro="" textlink="">
      <cdr:nvSpPr>
        <cdr:cNvPr id="3" name="textruta 19">
          <a:extLst xmlns:a="http://schemas.openxmlformats.org/drawingml/2006/main">
            <a:ext uri="{FF2B5EF4-FFF2-40B4-BE49-F238E27FC236}">
              <a16:creationId xmlns:a16="http://schemas.microsoft.com/office/drawing/2014/main" id="{111C14D2-A948-4E76-9CE0-A507314A7234}"/>
            </a:ext>
          </a:extLst>
        </cdr:cNvPr>
        <cdr:cNvSpPr txBox="1"/>
      </cdr:nvSpPr>
      <cdr:spPr>
        <a:xfrm xmlns:a="http://schemas.openxmlformats.org/drawingml/2006/main">
          <a:off x="5226750" y="1205240"/>
          <a:ext cx="95048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0.81323</cdr:x>
      <cdr:y>0.21</cdr:y>
    </cdr:from>
    <cdr:to>
      <cdr:x>0.89986</cdr:x>
      <cdr:y>0.27313</cdr:y>
    </cdr:to>
    <cdr:sp macro="" textlink="">
      <cdr:nvSpPr>
        <cdr:cNvPr id="4" name="textruta 11">
          <a:extLst xmlns:a="http://schemas.openxmlformats.org/drawingml/2006/main">
            <a:ext uri="{FF2B5EF4-FFF2-40B4-BE49-F238E27FC236}">
              <a16:creationId xmlns:a16="http://schemas.microsoft.com/office/drawing/2014/main" id="{6E276006-19A3-4F3C-B97D-55929E96F807}"/>
            </a:ext>
          </a:extLst>
        </cdr:cNvPr>
        <cdr:cNvSpPr txBox="1"/>
      </cdr:nvSpPr>
      <cdr:spPr>
        <a:xfrm xmlns:a="http://schemas.openxmlformats.org/drawingml/2006/main">
          <a:off x="8922603" y="1228642"/>
          <a:ext cx="95048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0.12024</cdr:x>
      <cdr:y>0.21</cdr:y>
    </cdr:from>
    <cdr:to>
      <cdr:x>0.20687</cdr:x>
      <cdr:y>0.27313</cdr:y>
    </cdr:to>
    <cdr:sp macro="" textlink="">
      <cdr:nvSpPr>
        <cdr:cNvPr id="2" name="textruta 19">
          <a:extLst xmlns:a="http://schemas.openxmlformats.org/drawingml/2006/main">
            <a:ext uri="{FF2B5EF4-FFF2-40B4-BE49-F238E27FC236}">
              <a16:creationId xmlns:a16="http://schemas.microsoft.com/office/drawing/2014/main" id="{BAAA9466-18EE-8BD9-556B-55D09927838E}"/>
            </a:ext>
          </a:extLst>
        </cdr:cNvPr>
        <cdr:cNvSpPr txBox="1"/>
      </cdr:nvSpPr>
      <cdr:spPr>
        <a:xfrm xmlns:a="http://schemas.openxmlformats.org/drawingml/2006/main">
          <a:off x="1319250" y="1228642"/>
          <a:ext cx="95048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0.4685</cdr:x>
      <cdr:y>0.4509</cdr:y>
    </cdr:from>
    <cdr:to>
      <cdr:x>0.55512</cdr:x>
      <cdr:y>0.51268</cdr:y>
    </cdr:to>
    <cdr:sp macro="" textlink="">
      <cdr:nvSpPr>
        <cdr:cNvPr id="2" name="textruta 17">
          <a:extLst xmlns:a="http://schemas.openxmlformats.org/drawingml/2006/main">
            <a:ext uri="{FF2B5EF4-FFF2-40B4-BE49-F238E27FC236}">
              <a16:creationId xmlns:a16="http://schemas.microsoft.com/office/drawing/2014/main" id="{FB3153D6-1C44-487C-B51F-BE0E5AD95B84}"/>
            </a:ext>
          </a:extLst>
        </cdr:cNvPr>
        <cdr:cNvSpPr txBox="1"/>
      </cdr:nvSpPr>
      <cdr:spPr>
        <a:xfrm xmlns:a="http://schemas.openxmlformats.org/drawingml/2006/main">
          <a:off x="4979578" y="2695814"/>
          <a:ext cx="92066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0.77477</cdr:x>
      <cdr:y>0.44939</cdr:y>
    </cdr:from>
    <cdr:to>
      <cdr:x>0.8614</cdr:x>
      <cdr:y>0.51117</cdr:y>
    </cdr:to>
    <cdr:sp macro="" textlink="">
      <cdr:nvSpPr>
        <cdr:cNvPr id="3" name="textruta 17">
          <a:extLst xmlns:a="http://schemas.openxmlformats.org/drawingml/2006/main">
            <a:ext uri="{FF2B5EF4-FFF2-40B4-BE49-F238E27FC236}">
              <a16:creationId xmlns:a16="http://schemas.microsoft.com/office/drawing/2014/main" id="{0336DB83-D3F9-4975-B620-A30BD2F69B59}"/>
            </a:ext>
          </a:extLst>
        </cdr:cNvPr>
        <cdr:cNvSpPr txBox="1"/>
      </cdr:nvSpPr>
      <cdr:spPr>
        <a:xfrm xmlns:a="http://schemas.openxmlformats.org/drawingml/2006/main">
          <a:off x="8234831" y="2686761"/>
          <a:ext cx="92077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800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0.16925</cdr:x>
      <cdr:y>0.45447</cdr:y>
    </cdr:from>
    <cdr:to>
      <cdr:x>0.25587</cdr:x>
      <cdr:y>0.51624</cdr:y>
    </cdr:to>
    <cdr:sp macro="" textlink="">
      <cdr:nvSpPr>
        <cdr:cNvPr id="4" name="textruta 17">
          <a:extLst xmlns:a="http://schemas.openxmlformats.org/drawingml/2006/main">
            <a:ext uri="{FF2B5EF4-FFF2-40B4-BE49-F238E27FC236}">
              <a16:creationId xmlns:a16="http://schemas.microsoft.com/office/drawing/2014/main" id="{A72B17F4-7F46-3CCA-7AC4-4D2AF7C87EE4}"/>
            </a:ext>
          </a:extLst>
        </cdr:cNvPr>
        <cdr:cNvSpPr txBox="1"/>
      </cdr:nvSpPr>
      <cdr:spPr>
        <a:xfrm xmlns:a="http://schemas.openxmlformats.org/drawingml/2006/main">
          <a:off x="1798919" y="2717124"/>
          <a:ext cx="92066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0.47638</cdr:x>
      <cdr:y>0.486</cdr:y>
    </cdr:from>
    <cdr:to>
      <cdr:x>0.563</cdr:x>
      <cdr:y>0.54672</cdr:y>
    </cdr:to>
    <cdr:sp macro="" textlink="">
      <cdr:nvSpPr>
        <cdr:cNvPr id="2" name="textruta 17">
          <a:extLst xmlns:a="http://schemas.openxmlformats.org/drawingml/2006/main">
            <a:ext uri="{FF2B5EF4-FFF2-40B4-BE49-F238E27FC236}">
              <a16:creationId xmlns:a16="http://schemas.microsoft.com/office/drawing/2014/main" id="{FB3153D6-1C44-487C-B51F-BE0E5AD95B84}"/>
            </a:ext>
          </a:extLst>
        </cdr:cNvPr>
        <cdr:cNvSpPr txBox="1"/>
      </cdr:nvSpPr>
      <cdr:spPr>
        <a:xfrm xmlns:a="http://schemas.openxmlformats.org/drawingml/2006/main">
          <a:off x="5151509" y="2956240"/>
          <a:ext cx="93669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0.79925</cdr:x>
      <cdr:y>0.486</cdr:y>
    </cdr:from>
    <cdr:to>
      <cdr:x>0.88588</cdr:x>
      <cdr:y>0.54672</cdr:y>
    </cdr:to>
    <cdr:sp macro="" textlink="">
      <cdr:nvSpPr>
        <cdr:cNvPr id="3" name="textruta 17">
          <a:extLst xmlns:a="http://schemas.openxmlformats.org/drawingml/2006/main">
            <a:ext uri="{FF2B5EF4-FFF2-40B4-BE49-F238E27FC236}">
              <a16:creationId xmlns:a16="http://schemas.microsoft.com/office/drawing/2014/main" id="{0336DB83-D3F9-4975-B620-A30BD2F69B59}"/>
            </a:ext>
          </a:extLst>
        </cdr:cNvPr>
        <cdr:cNvSpPr txBox="1"/>
      </cdr:nvSpPr>
      <cdr:spPr>
        <a:xfrm xmlns:a="http://schemas.openxmlformats.org/drawingml/2006/main">
          <a:off x="8642981" y="2956240"/>
          <a:ext cx="93680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800" b="1" dirty="0">
              <a:latin typeface="Verdana" panose="020B0604030504040204" pitchFamily="34" charset="0"/>
              <a:ea typeface="Verdana" panose="020B0604030504040204" pitchFamily="34" charset="0"/>
            </a:rPr>
            <a:t>2015</a:t>
          </a:r>
        </a:p>
      </cdr:txBody>
    </cdr:sp>
  </cdr:relSizeAnchor>
  <cdr:relSizeAnchor xmlns:cdr="http://schemas.openxmlformats.org/drawingml/2006/chartDrawing">
    <cdr:from>
      <cdr:x>0.14563</cdr:x>
      <cdr:y>0.486</cdr:y>
    </cdr:from>
    <cdr:to>
      <cdr:x>0.23225</cdr:x>
      <cdr:y>0.54672</cdr:y>
    </cdr:to>
    <cdr:sp macro="" textlink="">
      <cdr:nvSpPr>
        <cdr:cNvPr id="4" name="textruta 17">
          <a:extLst xmlns:a="http://schemas.openxmlformats.org/drawingml/2006/main">
            <a:ext uri="{FF2B5EF4-FFF2-40B4-BE49-F238E27FC236}">
              <a16:creationId xmlns:a16="http://schemas.microsoft.com/office/drawing/2014/main" id="{051F7246-0590-C87C-EDAD-316885874733}"/>
            </a:ext>
          </a:extLst>
        </cdr:cNvPr>
        <cdr:cNvSpPr txBox="1"/>
      </cdr:nvSpPr>
      <cdr:spPr>
        <a:xfrm xmlns:a="http://schemas.openxmlformats.org/drawingml/2006/main">
          <a:off x="1574823" y="2956240"/>
          <a:ext cx="93669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b="1" dirty="0">
              <a:latin typeface="Verdana" panose="020B0604030504040204" pitchFamily="34" charset="0"/>
              <a:ea typeface="Verdana" panose="020B0604030504040204" pitchFamily="34" charset="0"/>
            </a:rPr>
            <a:t>2025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C4BCB97-1058-A907-1A85-515384AE98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001942F-FDDB-2835-0C22-4F4D106FF3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225F6-F5B0-4140-9DB1-0F4CB620E541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43AA9B6-81BB-B82A-BBC2-B39879285C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3973937-40DC-A6C6-2A4D-7FFD43D3EA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BC964-E883-FC4C-B137-D98DD531F9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7497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4C567-14C6-CA40-BBC5-1D0F93B05321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6131A-03C5-DE4F-A3DB-FC43BC4F28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0070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56131A-03C5-DE4F-A3DB-FC43BC4F281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956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3FAB677-732F-4F4D-FB72-D4E2AB8DDE21}"/>
              </a:ext>
            </a:extLst>
          </p:cNvPr>
          <p:cNvSpPr/>
          <p:nvPr userDrawn="1"/>
        </p:nvSpPr>
        <p:spPr>
          <a:xfrm>
            <a:off x="0" y="6811297"/>
            <a:ext cx="12192000" cy="93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6275A9BA-F00D-9B42-1232-00DFD616D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49691" y="2492861"/>
            <a:ext cx="2956561" cy="1132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cxnSp>
        <p:nvCxnSpPr>
          <p:cNvPr id="4" name="Rak 8">
            <a:extLst>
              <a:ext uri="{FF2B5EF4-FFF2-40B4-BE49-F238E27FC236}">
                <a16:creationId xmlns:a16="http://schemas.microsoft.com/office/drawing/2014/main" id="{54ACC8B7-24BD-AF7E-49F9-78EBBFCB3050}"/>
              </a:ext>
            </a:extLst>
          </p:cNvPr>
          <p:cNvCxnSpPr>
            <a:cxnSpLocks/>
          </p:cNvCxnSpPr>
          <p:nvPr userDrawn="1"/>
        </p:nvCxnSpPr>
        <p:spPr>
          <a:xfrm>
            <a:off x="7431532" y="2222984"/>
            <a:ext cx="0" cy="167236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ubrik 1">
            <a:extLst>
              <a:ext uri="{FF2B5EF4-FFF2-40B4-BE49-F238E27FC236}">
                <a16:creationId xmlns:a16="http://schemas.microsoft.com/office/drawing/2014/main" id="{9004121D-5832-90C4-B86D-F69C9A2A64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051" y="2090731"/>
            <a:ext cx="6191869" cy="1473065"/>
          </a:xfrm>
        </p:spPr>
        <p:txBody>
          <a:bodyPr lIns="0" tIns="0" rIns="0" bIns="0" anchor="b">
            <a:normAutofit/>
          </a:bodyPr>
          <a:lstStyle>
            <a:lvl1pPr algn="r">
              <a:defRPr sz="4800">
                <a:solidFill>
                  <a:schemeClr val="tx2"/>
                </a:solidFill>
                <a:latin typeface="Playfair Display" panose="00000500000000000000" pitchFamily="2" charset="0"/>
              </a:defRPr>
            </a:lvl1pPr>
          </a:lstStyle>
          <a:p>
            <a:r>
              <a:rPr lang="sv-SE"/>
              <a:t>Ändra mall för rubrikformat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10213DA5-55B4-7CBC-2E1A-128F26325B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1051" y="3655872"/>
            <a:ext cx="6191869" cy="365260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2000" b="0" i="0" cap="all" baseline="0">
                <a:solidFill>
                  <a:schemeClr val="accent6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ändra mall för underrubrikformat</a:t>
            </a:r>
          </a:p>
        </p:txBody>
      </p:sp>
      <p:sp>
        <p:nvSpPr>
          <p:cNvPr id="7" name="Platshållare för text 24">
            <a:extLst>
              <a:ext uri="{FF2B5EF4-FFF2-40B4-BE49-F238E27FC236}">
                <a16:creationId xmlns:a16="http://schemas.microsoft.com/office/drawing/2014/main" id="{F8583611-0177-B2D4-5BC8-C4A1AB2A48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31532" y="5961790"/>
            <a:ext cx="4432300" cy="241295"/>
          </a:xfr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+mj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För- och efternamn</a:t>
            </a:r>
          </a:p>
        </p:txBody>
      </p:sp>
      <p:sp>
        <p:nvSpPr>
          <p:cNvPr id="10" name="Platshållare för text 24">
            <a:extLst>
              <a:ext uri="{FF2B5EF4-FFF2-40B4-BE49-F238E27FC236}">
                <a16:creationId xmlns:a16="http://schemas.microsoft.com/office/drawing/2014/main" id="{301A625F-F26E-E7AD-56F6-16F9D3F6B8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31532" y="6231669"/>
            <a:ext cx="4432300" cy="354200"/>
          </a:xfrm>
        </p:spPr>
        <p:txBody>
          <a:bodyPr>
            <a:noAutofit/>
          </a:bodyPr>
          <a:lstStyle>
            <a:lvl1pPr marL="0" indent="0" algn="r">
              <a:lnSpc>
                <a:spcPts val="142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Titel, Organisation</a:t>
            </a:r>
          </a:p>
        </p:txBody>
      </p:sp>
    </p:spTree>
    <p:extLst>
      <p:ext uri="{BB962C8B-B14F-4D97-AF65-F5344CB8AC3E}">
        <p14:creationId xmlns:p14="http://schemas.microsoft.com/office/powerpoint/2010/main" val="1082522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Arrow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113F618-21B2-AB89-E682-435D07F0345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876510F-67AE-7FB9-DEF1-0A95596C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0134"/>
            <a:ext cx="4803258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9186AFF-AA89-8340-7BEB-53DAF3EE2B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999" y="0"/>
            <a:ext cx="6118049" cy="6858000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r>
              <a:rPr lang="sv-SE"/>
              <a:t>Infoga bild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6C0A5C0-28A7-A056-6CB2-7A41B9DA0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4803258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6E3C2668-0F3E-51E8-700B-3910B141B36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29ACD4DF-63A8-FFB8-5FAB-156CB268C9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C82367BC-719D-2032-DC15-1CB83656A8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4" name="Rak 4">
            <a:extLst>
              <a:ext uri="{FF2B5EF4-FFF2-40B4-BE49-F238E27FC236}">
                <a16:creationId xmlns:a16="http://schemas.microsoft.com/office/drawing/2014/main" id="{F7B33C5D-C7A8-9FFC-8FB6-5D1E806AA650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72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3CC2BA-CDA5-BE71-1B48-67EBFC9D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7389"/>
            <a:ext cx="10515600" cy="1325563"/>
          </a:xfrm>
        </p:spPr>
        <p:txBody>
          <a:bodyPr>
            <a:normAutofit/>
          </a:bodyPr>
          <a:lstStyle>
            <a:lvl1pPr algn="ctr">
              <a:lnSpc>
                <a:spcPts val="3840"/>
              </a:lnSpc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898FB0D8-5892-FDFB-5E0D-6AA8B7D5BF55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1A59EBC6-213F-83CA-5B92-4224CA453F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E11491C8-709C-5587-240C-E68E76F003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5" name="Rak 4">
            <a:extLst>
              <a:ext uri="{FF2B5EF4-FFF2-40B4-BE49-F238E27FC236}">
                <a16:creationId xmlns:a16="http://schemas.microsoft.com/office/drawing/2014/main" id="{34FB6FEB-52A4-6018-7257-14816699E02D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114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F9743DA5-EEB5-3F04-9DCB-582B7A7D85E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21AD72D2-E212-8DAE-39E0-7F4D35B3E5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50297E08-502D-668D-1CE3-5B000D95BF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4" name="Rak 4">
            <a:extLst>
              <a:ext uri="{FF2B5EF4-FFF2-40B4-BE49-F238E27FC236}">
                <a16:creationId xmlns:a16="http://schemas.microsoft.com/office/drawing/2014/main" id="{C579BA80-E91A-945B-5C29-292C83BEE950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291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D7CE653D-2E49-7946-C543-13DABB427C10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8325DFDA-25B0-30FE-2DAC-ADE4533986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E2C3620F-DB97-324A-9811-289E4DBD3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4" name="Rak 4">
            <a:extLst>
              <a:ext uri="{FF2B5EF4-FFF2-40B4-BE49-F238E27FC236}">
                <a16:creationId xmlns:a16="http://schemas.microsoft.com/office/drawing/2014/main" id="{CAF6CD0B-7751-FF4F-3B60-F6A539E10045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72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kolumn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D755F-F64A-1256-6C8F-ACA8098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134"/>
            <a:ext cx="9780181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1869B6-1745-B445-7C5B-1F30AFD9C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4803258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4F0ADDD0-05A7-7BAB-28D5-D24477D821B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815123" y="2259935"/>
            <a:ext cx="4803258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BA39E971-32DF-58F1-E290-CA21CE34865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924445E0-0BB5-AF1C-10E0-F03D4044F1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5" name="Platshållare för text 9">
            <a:extLst>
              <a:ext uri="{FF2B5EF4-FFF2-40B4-BE49-F238E27FC236}">
                <a16:creationId xmlns:a16="http://schemas.microsoft.com/office/drawing/2014/main" id="{C5800D1A-5FF1-968B-BBB6-8DB8FA32DD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6" name="Rak 4">
            <a:extLst>
              <a:ext uri="{FF2B5EF4-FFF2-40B4-BE49-F238E27FC236}">
                <a16:creationId xmlns:a16="http://schemas.microsoft.com/office/drawing/2014/main" id="{A789085B-27E4-1B17-810F-E27BEC45DF3D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301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D755F-F64A-1256-6C8F-ACA8098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20134"/>
            <a:ext cx="10620627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09BD9F6-D757-882E-1F13-825B85EE64B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38200" y="2405361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4">
            <a:extLst>
              <a:ext uri="{FF2B5EF4-FFF2-40B4-BE49-F238E27FC236}">
                <a16:creationId xmlns:a16="http://schemas.microsoft.com/office/drawing/2014/main" id="{684A32D8-CA23-8A8C-6044-BD7A9DEAE05E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3528600" y="2405361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4">
            <a:extLst>
              <a:ext uri="{FF2B5EF4-FFF2-40B4-BE49-F238E27FC236}">
                <a16:creationId xmlns:a16="http://schemas.microsoft.com/office/drawing/2014/main" id="{FCC0ACC1-7FFF-328A-56E2-B713C214E2B6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219002" y="2405361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9" name="Platshållare för bild 4">
            <a:extLst>
              <a:ext uri="{FF2B5EF4-FFF2-40B4-BE49-F238E27FC236}">
                <a16:creationId xmlns:a16="http://schemas.microsoft.com/office/drawing/2014/main" id="{AA09F8CD-9BCD-2DA3-A25D-5664FA7FDF84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909404" y="2411761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0" name="Platshållare för bild 4">
            <a:extLst>
              <a:ext uri="{FF2B5EF4-FFF2-40B4-BE49-F238E27FC236}">
                <a16:creationId xmlns:a16="http://schemas.microsoft.com/office/drawing/2014/main" id="{A70E09B6-49D3-137B-1232-4B2CB93F49A9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38200" y="4205530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4">
            <a:extLst>
              <a:ext uri="{FF2B5EF4-FFF2-40B4-BE49-F238E27FC236}">
                <a16:creationId xmlns:a16="http://schemas.microsoft.com/office/drawing/2014/main" id="{2172B657-2A72-A1FF-87BE-8619DF0F7A66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528600" y="4205530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4">
            <a:extLst>
              <a:ext uri="{FF2B5EF4-FFF2-40B4-BE49-F238E27FC236}">
                <a16:creationId xmlns:a16="http://schemas.microsoft.com/office/drawing/2014/main" id="{A2220B2E-5123-7773-54DA-315F21A573FA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219002" y="4205530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3" name="Platshållare för bild 4">
            <a:extLst>
              <a:ext uri="{FF2B5EF4-FFF2-40B4-BE49-F238E27FC236}">
                <a16:creationId xmlns:a16="http://schemas.microsoft.com/office/drawing/2014/main" id="{00C3D728-CD1D-0C07-A198-3D672DEDDF6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8909404" y="4211930"/>
            <a:ext cx="2549428" cy="1680606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16E8D859-CFA5-E2E6-12C2-E3B146D7236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4AA92324-D77A-D0B1-C2E5-4994E234AF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FBD486B5-CDED-0DF4-72E6-FE10F4488F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6" name="Rak 4">
            <a:extLst>
              <a:ext uri="{FF2B5EF4-FFF2-40B4-BE49-F238E27FC236}">
                <a16:creationId xmlns:a16="http://schemas.microsoft.com/office/drawing/2014/main" id="{6BAA5E2E-CB19-F08E-E92A-86184BD92D41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124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75CBF4A2-E044-AFC6-ADF9-2F1B8F2DE6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46865" y="2924259"/>
            <a:ext cx="2635142" cy="100948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cxnSp>
        <p:nvCxnSpPr>
          <p:cNvPr id="9" name="Rak 8">
            <a:extLst>
              <a:ext uri="{FF2B5EF4-FFF2-40B4-BE49-F238E27FC236}">
                <a16:creationId xmlns:a16="http://schemas.microsoft.com/office/drawing/2014/main" id="{A8608113-BB65-5232-6E0D-658B0C7EFFC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592816"/>
            <a:ext cx="0" cy="16723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ubrik 1">
            <a:extLst>
              <a:ext uri="{FF2B5EF4-FFF2-40B4-BE49-F238E27FC236}">
                <a16:creationId xmlns:a16="http://schemas.microsoft.com/office/drawing/2014/main" id="{6DDEDB8B-80AE-95BB-17F2-0F5BDC81C1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91490" y="2988248"/>
            <a:ext cx="2853646" cy="999056"/>
          </a:xfrm>
        </p:spPr>
        <p:txBody>
          <a:bodyPr anchor="ctr">
            <a:normAutofit/>
          </a:bodyPr>
          <a:lstStyle>
            <a:lvl1pPr algn="r">
              <a:defRPr sz="6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Tack!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63AB70CF-C43A-D753-E3D4-6122430E77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71232" y="5875575"/>
            <a:ext cx="4432300" cy="241295"/>
          </a:xfr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+mj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För- och efternamn</a:t>
            </a:r>
          </a:p>
        </p:txBody>
      </p:sp>
      <p:sp>
        <p:nvSpPr>
          <p:cNvPr id="26" name="Platshållare för text 24">
            <a:extLst>
              <a:ext uri="{FF2B5EF4-FFF2-40B4-BE49-F238E27FC236}">
                <a16:creationId xmlns:a16="http://schemas.microsoft.com/office/drawing/2014/main" id="{C9A2042B-3E5C-53A6-FDEB-4A689B49B5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1232" y="6145454"/>
            <a:ext cx="4432300" cy="354200"/>
          </a:xfrm>
        </p:spPr>
        <p:txBody>
          <a:bodyPr>
            <a:noAutofit/>
          </a:bodyPr>
          <a:lstStyle>
            <a:lvl1pPr marL="0" indent="0" algn="r">
              <a:lnSpc>
                <a:spcPts val="142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Titel, organisation</a:t>
            </a:r>
          </a:p>
        </p:txBody>
      </p:sp>
    </p:spTree>
    <p:extLst>
      <p:ext uri="{BB962C8B-B14F-4D97-AF65-F5344CB8AC3E}">
        <p14:creationId xmlns:p14="http://schemas.microsoft.com/office/powerpoint/2010/main" val="3504364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id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75CBF4A2-E044-AFC6-ADF9-2F1B8F2DE6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49691" y="3496161"/>
            <a:ext cx="2956561" cy="1132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cxnSp>
        <p:nvCxnSpPr>
          <p:cNvPr id="9" name="Rak 8">
            <a:extLst>
              <a:ext uri="{FF2B5EF4-FFF2-40B4-BE49-F238E27FC236}">
                <a16:creationId xmlns:a16="http://schemas.microsoft.com/office/drawing/2014/main" id="{A8608113-BB65-5232-6E0D-658B0C7EFFCD}"/>
              </a:ext>
            </a:extLst>
          </p:cNvPr>
          <p:cNvCxnSpPr>
            <a:cxnSpLocks/>
          </p:cNvCxnSpPr>
          <p:nvPr userDrawn="1"/>
        </p:nvCxnSpPr>
        <p:spPr>
          <a:xfrm>
            <a:off x="7431532" y="3226284"/>
            <a:ext cx="0" cy="167236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ubrik 1">
            <a:extLst>
              <a:ext uri="{FF2B5EF4-FFF2-40B4-BE49-F238E27FC236}">
                <a16:creationId xmlns:a16="http://schemas.microsoft.com/office/drawing/2014/main" id="{6DDEDB8B-80AE-95BB-17F2-0F5BDC81C1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1100" y="3094031"/>
            <a:ext cx="5791819" cy="1473065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Ändra mall för rubrikformat</a:t>
            </a:r>
          </a:p>
        </p:txBody>
      </p:sp>
      <p:sp>
        <p:nvSpPr>
          <p:cNvPr id="15" name="Underrubrik 2">
            <a:extLst>
              <a:ext uri="{FF2B5EF4-FFF2-40B4-BE49-F238E27FC236}">
                <a16:creationId xmlns:a16="http://schemas.microsoft.com/office/drawing/2014/main" id="{9C5365E7-21E6-8047-4F59-9FF6B99E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1100" y="4659172"/>
            <a:ext cx="5791819" cy="365260"/>
          </a:xfrm>
        </p:spPr>
        <p:txBody>
          <a:bodyPr>
            <a:normAutofit/>
          </a:bodyPr>
          <a:lstStyle>
            <a:lvl1pPr marL="0" indent="0" algn="r">
              <a:buNone/>
              <a:defRPr sz="2000" b="0" i="0" cap="all" baseline="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ändra mall för underrubrikformat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63AB70CF-C43A-D753-E3D4-6122430E77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31532" y="5961790"/>
            <a:ext cx="4432300" cy="241295"/>
          </a:xfr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+mj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För- och efternamn</a:t>
            </a:r>
          </a:p>
        </p:txBody>
      </p:sp>
      <p:sp>
        <p:nvSpPr>
          <p:cNvPr id="26" name="Platshållare för text 24">
            <a:extLst>
              <a:ext uri="{FF2B5EF4-FFF2-40B4-BE49-F238E27FC236}">
                <a16:creationId xmlns:a16="http://schemas.microsoft.com/office/drawing/2014/main" id="{C9A2042B-3E5C-53A6-FDEB-4A689B49B5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31532" y="6231669"/>
            <a:ext cx="4432300" cy="354200"/>
          </a:xfrm>
        </p:spPr>
        <p:txBody>
          <a:bodyPr>
            <a:noAutofit/>
          </a:bodyPr>
          <a:lstStyle>
            <a:lvl1pPr marL="0" indent="0" algn="r">
              <a:lnSpc>
                <a:spcPts val="142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Titel, Organisation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23FAB677-732F-4F4D-FB72-D4E2AB8DDE21}"/>
              </a:ext>
            </a:extLst>
          </p:cNvPr>
          <p:cNvSpPr/>
          <p:nvPr userDrawn="1"/>
        </p:nvSpPr>
        <p:spPr>
          <a:xfrm>
            <a:off x="0" y="6811297"/>
            <a:ext cx="12192000" cy="93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4DA20E61-6273-054B-E8FE-33462E5264D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12192000" cy="25336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sv-SE"/>
              <a:t>Infoga bild</a:t>
            </a:r>
          </a:p>
        </p:txBody>
      </p:sp>
    </p:spTree>
    <p:extLst>
      <p:ext uri="{BB962C8B-B14F-4D97-AF65-F5344CB8AC3E}">
        <p14:creationId xmlns:p14="http://schemas.microsoft.com/office/powerpoint/2010/main" val="1824349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i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">
            <a:extLst>
              <a:ext uri="{FF2B5EF4-FFF2-40B4-BE49-F238E27FC236}">
                <a16:creationId xmlns:a16="http://schemas.microsoft.com/office/drawing/2014/main" id="{6DDEDB8B-80AE-95BB-17F2-0F5BDC81C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5973" y="1166180"/>
            <a:ext cx="7120054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5" name="Underrubrik 2">
            <a:extLst>
              <a:ext uri="{FF2B5EF4-FFF2-40B4-BE49-F238E27FC236}">
                <a16:creationId xmlns:a16="http://schemas.microsoft.com/office/drawing/2014/main" id="{9C5365E7-21E6-8047-4F59-9FF6B99EF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5973" y="3645855"/>
            <a:ext cx="7120054" cy="989509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cxnSp>
        <p:nvCxnSpPr>
          <p:cNvPr id="11" name="Rak 10">
            <a:extLst>
              <a:ext uri="{FF2B5EF4-FFF2-40B4-BE49-F238E27FC236}">
                <a16:creationId xmlns:a16="http://schemas.microsoft.com/office/drawing/2014/main" id="{D88EA0A1-EE44-A5FE-1A6D-AFF98179B24F}"/>
              </a:ext>
            </a:extLst>
          </p:cNvPr>
          <p:cNvCxnSpPr>
            <a:cxnSpLocks/>
          </p:cNvCxnSpPr>
          <p:nvPr userDrawn="1"/>
        </p:nvCxnSpPr>
        <p:spPr>
          <a:xfrm>
            <a:off x="6087435" y="5355190"/>
            <a:ext cx="0" cy="74904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latshållare för text 24">
            <a:extLst>
              <a:ext uri="{FF2B5EF4-FFF2-40B4-BE49-F238E27FC236}">
                <a16:creationId xmlns:a16="http://schemas.microsoft.com/office/drawing/2014/main" id="{A8754730-4E04-7397-0C91-8EB23104F1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35973" y="5459834"/>
            <a:ext cx="3274094" cy="241295"/>
          </a:xfr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Namn</a:t>
            </a:r>
          </a:p>
        </p:txBody>
      </p:sp>
      <p:sp>
        <p:nvSpPr>
          <p:cNvPr id="18" name="Platshållare för text 24">
            <a:extLst>
              <a:ext uri="{FF2B5EF4-FFF2-40B4-BE49-F238E27FC236}">
                <a16:creationId xmlns:a16="http://schemas.microsoft.com/office/drawing/2014/main" id="{825CDDEC-0D19-604F-3A2E-F26C54E85B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35973" y="5729713"/>
            <a:ext cx="3274094" cy="354200"/>
          </a:xfrm>
        </p:spPr>
        <p:txBody>
          <a:bodyPr>
            <a:noAutofit/>
          </a:bodyPr>
          <a:lstStyle>
            <a:lvl1pPr marL="0" indent="0" algn="r">
              <a:lnSpc>
                <a:spcPts val="1420"/>
              </a:lnSpc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r">
              <a:buNone/>
              <a:defRPr sz="1800">
                <a:latin typeface="Playfair Display Medium" pitchFamily="2" charset="77"/>
              </a:defRPr>
            </a:lvl2pPr>
            <a:lvl3pPr marL="914400" indent="0" algn="r">
              <a:buNone/>
              <a:defRPr sz="1600">
                <a:latin typeface="Playfair Display Medium" pitchFamily="2" charset="77"/>
              </a:defRPr>
            </a:lvl3pPr>
            <a:lvl4pPr marL="1371600" indent="0" algn="r">
              <a:buNone/>
              <a:defRPr sz="1400">
                <a:latin typeface="Playfair Display Medium" pitchFamily="2" charset="77"/>
              </a:defRPr>
            </a:lvl4pPr>
            <a:lvl5pPr marL="1828800" indent="0" algn="r">
              <a:buNone/>
              <a:defRPr sz="14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Namn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85E4ECB-3EB3-7EC3-E028-38FC54639D44}"/>
              </a:ext>
            </a:extLst>
          </p:cNvPr>
          <p:cNvSpPr/>
          <p:nvPr userDrawn="1"/>
        </p:nvSpPr>
        <p:spPr>
          <a:xfrm>
            <a:off x="0" y="6811297"/>
            <a:ext cx="12192000" cy="93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21D912F3-AF1C-4621-5810-6AB42255B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5659" y="5355190"/>
            <a:ext cx="1955302" cy="74904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193734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113F618-21B2-AB89-E682-435D07F0345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876510F-67AE-7FB9-DEF1-0A95596C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20134"/>
            <a:ext cx="4803258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9186AFF-AA89-8340-7BEB-53DAF3EE2B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999" y="0"/>
            <a:ext cx="6118049" cy="6858000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r>
              <a:rPr lang="sv-SE"/>
              <a:t>Infoga bild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506699B5-EF0F-401C-C37D-1D6226C11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4803258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0ECE8131-053F-075C-8830-58C63301138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1AB96A87-E379-8599-05C0-C1E060E2F4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BF30EA3-A579-89ED-FEFE-2BB78EC907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4" name="Rak 4">
            <a:extLst>
              <a:ext uri="{FF2B5EF4-FFF2-40B4-BE49-F238E27FC236}">
                <a16:creationId xmlns:a16="http://schemas.microsoft.com/office/drawing/2014/main" id="{8148D5D8-26CB-5422-7C62-D55BC5DE7C2D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605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föreläsa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113F618-21B2-AB89-E682-435D07F0345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876510F-67AE-7FB9-DEF1-0A95596C9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153852"/>
            <a:ext cx="4803258" cy="939801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9186AFF-AA89-8340-7BEB-53DAF3EE2B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999" y="0"/>
            <a:ext cx="6118049" cy="6858000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r>
              <a:rPr lang="sv-SE"/>
              <a:t>Infoga bild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506699B5-EF0F-401C-C37D-1D6226C118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603079"/>
            <a:ext cx="4803258" cy="58846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Clr>
                <a:schemeClr val="accent6"/>
              </a:buClr>
              <a:buFont typeface="Systemtypsnitt normalt"/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2pPr>
            <a:lvl3pPr marL="9144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400" b="0" i="0">
                <a:solidFill>
                  <a:schemeClr val="tx2"/>
                </a:solidFill>
                <a:latin typeface="Montserrat" pitchFamily="2" charset="77"/>
              </a:defRPr>
            </a:lvl3pPr>
            <a:lvl4pPr marL="13716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Montserrat" pitchFamily="2" charset="77"/>
              </a:defRPr>
            </a:lvl4pPr>
            <a:lvl5pPr marL="18288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Montserrat" pitchFamily="2" charset="77"/>
              </a:defRPr>
            </a:lvl5pPr>
          </a:lstStyle>
          <a:p>
            <a:pPr lvl="0"/>
            <a:r>
              <a:rPr lang="sv-SE"/>
              <a:t>Klicka här för att ändra texten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0ECE8131-053F-075C-8830-58C63301138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Platshållare för text 9">
            <a:extLst>
              <a:ext uri="{FF2B5EF4-FFF2-40B4-BE49-F238E27FC236}">
                <a16:creationId xmlns:a16="http://schemas.microsoft.com/office/drawing/2014/main" id="{BC2C7146-3A93-49A1-DE9D-3C78150234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856C238-AF46-CDA2-C33A-094888E53C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05A8D298-F32A-FD95-B2D9-E789CE1F20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3146707"/>
            <a:ext cx="4803775" cy="40331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C07804F4-B31D-A717-A11E-80ACBA41B3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2706" y="6461357"/>
            <a:ext cx="3752677" cy="162276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800"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Infoga bildtext:</a:t>
            </a:r>
          </a:p>
        </p:txBody>
      </p:sp>
      <p:cxnSp>
        <p:nvCxnSpPr>
          <p:cNvPr id="9" name="Rak 4">
            <a:extLst>
              <a:ext uri="{FF2B5EF4-FFF2-40B4-BE49-F238E27FC236}">
                <a16:creationId xmlns:a16="http://schemas.microsoft.com/office/drawing/2014/main" id="{9EB00358-8260-6E3D-AC93-1DFF08302993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468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ation föreläsa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1">
            <a:extLst>
              <a:ext uri="{FF2B5EF4-FFF2-40B4-BE49-F238E27FC236}">
                <a16:creationId xmlns:a16="http://schemas.microsoft.com/office/drawing/2014/main" id="{3876510F-67AE-7FB9-DEF1-0A95596C9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836" y="2046276"/>
            <a:ext cx="4803258" cy="939801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506699B5-EF0F-401C-C37D-1D6226C118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6835" y="3899331"/>
            <a:ext cx="4803258" cy="58846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Clr>
                <a:schemeClr val="accent6"/>
              </a:buClr>
              <a:buFont typeface="Systemtypsnitt normalt"/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600" b="0" i="0">
                <a:solidFill>
                  <a:schemeClr val="tx2"/>
                </a:solidFill>
                <a:latin typeface="Montserrat" pitchFamily="2" charset="77"/>
              </a:defRPr>
            </a:lvl2pPr>
            <a:lvl3pPr marL="9144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400" b="0" i="0">
                <a:solidFill>
                  <a:schemeClr val="tx2"/>
                </a:solidFill>
                <a:latin typeface="Montserrat" pitchFamily="2" charset="77"/>
              </a:defRPr>
            </a:lvl3pPr>
            <a:lvl4pPr marL="13716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Montserrat" pitchFamily="2" charset="77"/>
              </a:defRPr>
            </a:lvl4pPr>
            <a:lvl5pPr marL="18288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Montserrat" pitchFamily="2" charset="77"/>
              </a:defRPr>
            </a:lvl5pPr>
          </a:lstStyle>
          <a:p>
            <a:pPr lvl="0"/>
            <a:r>
              <a:rPr lang="sv-SE"/>
              <a:t>Klicka här för att ändra texten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0ECE8131-053F-075C-8830-58C63301138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05A8D298-F32A-FD95-B2D9-E789CE1F20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6835" y="3039131"/>
            <a:ext cx="4803775" cy="80672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C07804F4-B31D-A717-A11E-80ACBA41B3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2706" y="6461357"/>
            <a:ext cx="3752677" cy="162276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800"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Infoga bildtext:</a:t>
            </a:r>
          </a:p>
        </p:txBody>
      </p:sp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F622CF9A-84F8-B340-08C2-98B7A9ACCE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34771938-88CA-37B6-C95B-802E8B53A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4" name="Rak 4">
            <a:extLst>
              <a:ext uri="{FF2B5EF4-FFF2-40B4-BE49-F238E27FC236}">
                <a16:creationId xmlns:a16="http://schemas.microsoft.com/office/drawing/2014/main" id="{85B0798F-D518-2D36-F24A-98E59B0CB4D9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719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D755F-F64A-1256-6C8F-ACA8098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134"/>
            <a:ext cx="10515600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1869B6-1745-B445-7C5B-1F30AFD9C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10515600" cy="4351338"/>
          </a:xfrm>
        </p:spPr>
        <p:txBody>
          <a:bodyPr>
            <a:noAutofit/>
          </a:bodyPr>
          <a:lstStyle>
            <a:lvl1pPr marL="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600" b="0" i="0">
                <a:solidFill>
                  <a:schemeClr val="tx2"/>
                </a:solidFill>
                <a:latin typeface="+mn-lt"/>
              </a:defRPr>
            </a:lvl2pPr>
            <a:lvl3pPr marL="9144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3716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+mn-lt"/>
              </a:defRPr>
            </a:lvl4pPr>
            <a:lvl5pPr marL="1828800" indent="0">
              <a:lnSpc>
                <a:spcPts val="3060"/>
              </a:lnSpc>
              <a:buClr>
                <a:schemeClr val="accent6"/>
              </a:buClr>
              <a:buFont typeface="Systemtypsnitt normalt"/>
              <a:buNone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6F92A1D5-0652-75A7-185C-DC186C71489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9406481A-587A-828C-A14C-64DDF811A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9" name="Platshållare för text 9">
            <a:extLst>
              <a:ext uri="{FF2B5EF4-FFF2-40B4-BE49-F238E27FC236}">
                <a16:creationId xmlns:a16="http://schemas.microsoft.com/office/drawing/2014/main" id="{3284CE6C-6AF2-0016-CB3E-7E3C9E93A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10" name="Rak 4">
            <a:extLst>
              <a:ext uri="{FF2B5EF4-FFF2-40B4-BE49-F238E27FC236}">
                <a16:creationId xmlns:a16="http://schemas.microsoft.com/office/drawing/2014/main" id="{87481E04-9418-74D3-931E-3E30229AD842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970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D755F-F64A-1256-6C8F-ACA8098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134"/>
            <a:ext cx="10515600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1869B6-1745-B445-7C5B-1F30AFD9C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10515600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―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E6F11585-5D36-9C43-C6B7-0898525B0B1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B77D38C3-931C-94D1-8A0C-5F3F81E5B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5" name="Platshållare för text 9">
            <a:extLst>
              <a:ext uri="{FF2B5EF4-FFF2-40B4-BE49-F238E27FC236}">
                <a16:creationId xmlns:a16="http://schemas.microsoft.com/office/drawing/2014/main" id="{F8418507-9083-23C7-11E4-9D4B80277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6" name="Rak 4">
            <a:extLst>
              <a:ext uri="{FF2B5EF4-FFF2-40B4-BE49-F238E27FC236}">
                <a16:creationId xmlns:a16="http://schemas.microsoft.com/office/drawing/2014/main" id="{60031340-A25D-6B36-1EB4-56A9A83CE988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645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Ar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D755F-F64A-1256-6C8F-ACA80981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134"/>
            <a:ext cx="10515600" cy="93980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1869B6-1745-B445-7C5B-1F30AFD9C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935"/>
            <a:ext cx="10515600" cy="4351338"/>
          </a:xfrm>
        </p:spPr>
        <p:txBody>
          <a:bodyPr>
            <a:noAutofit/>
          </a:bodyPr>
          <a:lstStyle>
            <a:lvl1pPr marL="457200" indent="-4572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800" b="0" i="0">
                <a:solidFill>
                  <a:schemeClr val="tx2"/>
                </a:solidFill>
                <a:latin typeface="+mn-lt"/>
              </a:defRPr>
            </a:lvl1pPr>
            <a:lvl2pPr marL="8001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600" b="0" i="0">
                <a:solidFill>
                  <a:schemeClr val="tx2"/>
                </a:solidFill>
                <a:latin typeface="+mn-lt"/>
              </a:defRPr>
            </a:lvl2pPr>
            <a:lvl3pPr marL="1257300" indent="-34290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400" b="0" i="0">
                <a:solidFill>
                  <a:schemeClr val="tx2"/>
                </a:solidFill>
                <a:latin typeface="+mn-lt"/>
              </a:defRPr>
            </a:lvl3pPr>
            <a:lvl4pPr marL="16573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200" b="0" i="0">
                <a:solidFill>
                  <a:schemeClr val="tx2"/>
                </a:solidFill>
                <a:latin typeface="+mn-lt"/>
              </a:defRPr>
            </a:lvl4pPr>
            <a:lvl5pPr marL="2114550" indent="-285750">
              <a:lnSpc>
                <a:spcPts val="3060"/>
              </a:lnSpc>
              <a:buClr>
                <a:schemeClr val="accent6"/>
              </a:buClr>
              <a:buFont typeface="Systemtypsnitt normalt"/>
              <a:buChar char="→"/>
              <a:defRPr sz="1200" b="0" i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6E8128F2-56B8-3A8F-4296-44A559997E4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9048" y="201639"/>
            <a:ext cx="1175961" cy="4504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8C27FEF7-67AA-2692-49F7-294CF61917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3496" y="259829"/>
            <a:ext cx="1736067" cy="12485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Tema</a:t>
            </a:r>
          </a:p>
        </p:txBody>
      </p:sp>
      <p:sp>
        <p:nvSpPr>
          <p:cNvPr id="5" name="Platshållare för text 9">
            <a:extLst>
              <a:ext uri="{FF2B5EF4-FFF2-40B4-BE49-F238E27FC236}">
                <a16:creationId xmlns:a16="http://schemas.microsoft.com/office/drawing/2014/main" id="{1FD72D85-6832-FF60-9F39-4AF15EEB74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86050" y="259827"/>
            <a:ext cx="582105" cy="1248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400">
                <a:latin typeface="Playfair Display Medium" pitchFamily="2" charset="77"/>
              </a:defRPr>
            </a:lvl2pPr>
            <a:lvl3pPr marL="914400" indent="0">
              <a:buNone/>
              <a:defRPr sz="1200">
                <a:latin typeface="Playfair Display Medium" pitchFamily="2" charset="77"/>
              </a:defRPr>
            </a:lvl3pPr>
            <a:lvl4pPr marL="1371600" indent="0">
              <a:buNone/>
              <a:defRPr sz="1100">
                <a:latin typeface="Playfair Display Medium" pitchFamily="2" charset="77"/>
              </a:defRPr>
            </a:lvl4pPr>
            <a:lvl5pPr marL="1828800" indent="0">
              <a:buNone/>
              <a:defRPr sz="1100">
                <a:latin typeface="Playfair Display Medium" pitchFamily="2" charset="77"/>
              </a:defRPr>
            </a:lvl5pPr>
          </a:lstStyle>
          <a:p>
            <a:pPr lvl="0"/>
            <a:r>
              <a:rPr lang="sv-SE"/>
              <a:t>Mån År</a:t>
            </a:r>
          </a:p>
        </p:txBody>
      </p:sp>
      <p:cxnSp>
        <p:nvCxnSpPr>
          <p:cNvPr id="6" name="Rak 4">
            <a:extLst>
              <a:ext uri="{FF2B5EF4-FFF2-40B4-BE49-F238E27FC236}">
                <a16:creationId xmlns:a16="http://schemas.microsoft.com/office/drawing/2014/main" id="{8B0B083C-68C4-ABFA-87AD-C5F0C04BCD60}"/>
              </a:ext>
            </a:extLst>
          </p:cNvPr>
          <p:cNvCxnSpPr>
            <a:cxnSpLocks/>
          </p:cNvCxnSpPr>
          <p:nvPr userDrawn="1"/>
        </p:nvCxnSpPr>
        <p:spPr>
          <a:xfrm>
            <a:off x="11337806" y="242226"/>
            <a:ext cx="0" cy="162276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262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AE79F9-A94B-86AD-F404-EE5129516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FFE84B-E8B3-AEBC-9BA4-131A2F7C0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DEF37E-D82E-955F-8F4A-DF1E76021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DF452D3B-3428-524C-944B-D3462492CB52}" type="datetimeFigureOut">
              <a:rPr lang="sv-SE" smtClean="0"/>
              <a:pPr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B05FE-850D-6674-23C4-9B5E2109C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4A0358-4F87-B299-E24D-211B24218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7FDE3021-059E-CF4E-9952-F48F964502B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201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26" r:id="rId2"/>
    <p:sldLayoutId id="2147483830" r:id="rId3"/>
    <p:sldLayoutId id="2147483812" r:id="rId4"/>
    <p:sldLayoutId id="2147483828" r:id="rId5"/>
    <p:sldLayoutId id="2147483829" r:id="rId6"/>
    <p:sldLayoutId id="2147483794" r:id="rId7"/>
    <p:sldLayoutId id="2147483823" r:id="rId8"/>
    <p:sldLayoutId id="2147483810" r:id="rId9"/>
    <p:sldLayoutId id="2147483824" r:id="rId10"/>
    <p:sldLayoutId id="2147483805" r:id="rId11"/>
    <p:sldLayoutId id="2147483813" r:id="rId12"/>
    <p:sldLayoutId id="2147483822" r:id="rId13"/>
    <p:sldLayoutId id="2147483811" r:id="rId14"/>
    <p:sldLayoutId id="2147483814" r:id="rId15"/>
    <p:sldLayoutId id="214748381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FBF238-6A7D-42CD-1CC1-6EEB44116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1100" y="3094031"/>
            <a:ext cx="5791819" cy="1473065"/>
          </a:xfrm>
        </p:spPr>
        <p:txBody>
          <a:bodyPr>
            <a:normAutofit/>
          </a:bodyPr>
          <a:lstStyle/>
          <a:p>
            <a:r>
              <a:rPr lang="sv-SE" dirty="0"/>
              <a:t>Levnadsvanor inför 0peration enkät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B443A84-F417-79D5-5D2C-A93E5E09F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100" y="4659172"/>
            <a:ext cx="5791819" cy="36526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2015, 2020 och 2025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D3D8EAD-E7D6-161E-9D91-1E38ACD0BF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84752" y="5961790"/>
            <a:ext cx="5979080" cy="529545"/>
          </a:xfrm>
        </p:spPr>
        <p:txBody>
          <a:bodyPr/>
          <a:lstStyle/>
          <a:p>
            <a:r>
              <a:rPr lang="sv-SE" dirty="0"/>
              <a:t>Roger Olsson, Katja Stenström Bohlin och Eva </a:t>
            </a:r>
            <a:r>
              <a:rPr lang="sv-SE" dirty="0" err="1"/>
              <a:t>Angenete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6DE731B-4BC8-E956-4C7C-2394A529CF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31532" y="6231669"/>
            <a:ext cx="4432300" cy="354200"/>
          </a:xfrm>
        </p:spPr>
        <p:txBody>
          <a:bodyPr/>
          <a:lstStyle/>
          <a:p>
            <a:r>
              <a:rPr lang="sv-SE" dirty="0"/>
              <a:t>Svenska Läkaresällskapets Levnadsvaneprojekt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D4C539BA-1A16-7953-A11E-C6433ABFCE7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F6641C4-EFCE-8A6E-35EA-157FC59F64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0" t="35465" r="708" b="35042"/>
          <a:stretch>
            <a:fillRect/>
          </a:stretch>
        </p:blipFill>
        <p:spPr>
          <a:xfrm>
            <a:off x="1" y="0"/>
            <a:ext cx="12191999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86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AD8D4-7B83-42BE-D636-6037D76F0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73AE08-33D6-F85B-C718-B2312103D8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DD708C7-39B9-6C50-7BAA-103E836FC3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7" name="Platshållare för innehåll 5">
            <a:extLst>
              <a:ext uri="{FF2B5EF4-FFF2-40B4-BE49-F238E27FC236}">
                <a16:creationId xmlns:a16="http://schemas.microsoft.com/office/drawing/2014/main" id="{913BF4FF-F00A-E4F1-21B9-FD2EF3340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046645"/>
              </p:ext>
            </p:extLst>
          </p:nvPr>
        </p:nvGraphicFramePr>
        <p:xfrm>
          <a:off x="314858" y="616767"/>
          <a:ext cx="10813864" cy="6082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2677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762C08-CDAB-8E2E-0F71-32966E93A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620"/>
            <a:ext cx="10515600" cy="939801"/>
          </a:xfrm>
        </p:spPr>
        <p:txBody>
          <a:bodyPr/>
          <a:lstStyle/>
          <a:p>
            <a:r>
              <a:rPr lang="sv-SE" dirty="0"/>
              <a:t>Resultat i korthet 2015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F8D8C7-03F8-A02F-8214-A39B86A0FC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D263659-47D6-5652-FA08-A3C11E6485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CCFA8A-836B-CCA8-57B9-524E83F30B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9848" y="1981454"/>
            <a:ext cx="9857232" cy="3589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Majoriteten av klinikerna har styrdokument, patientinformation och aktivt stöd för rökstopp inför kirurgi.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Endast en tredjedel till hälften av klinikerna arbetar strukturerat med alkohol, fysisk aktivitet, övervikt eller undernäring.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Resultaten visar att levnadsvanearbetet inför operation 2015 i huvudsak är inriktat på rökning, medan övriga levnadsvanor ännu inte har integrerats i den </a:t>
            </a:r>
            <a:r>
              <a:rPr lang="sv-S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perioperativa</a:t>
            </a: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vården.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819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D3A78-D1AA-EFCC-9F04-58C89D897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24BD7B-94CF-866F-B491-2A507184E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620"/>
            <a:ext cx="10515600" cy="939801"/>
          </a:xfrm>
        </p:spPr>
        <p:txBody>
          <a:bodyPr/>
          <a:lstStyle/>
          <a:p>
            <a:r>
              <a:rPr lang="sv-SE" dirty="0"/>
              <a:t>Resultat i korthet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E574EC-3EF2-FD25-1ED4-477AA8FA9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421"/>
            <a:ext cx="10515600" cy="255469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Andelen kliniker som har styrdokument avseende alkohol inför operation ökar starkt under perioden 2015 till 2020.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Rökfri operation har fortsatt en stark ställning.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Fler kliniker uppger att de har styrdokument för övervikt, undernäring och fysisk aktivitet, samtidigt som andelen kliniker som tillhandahåller patientinformation ökar.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 systematiska uppföljningen efter operation är fortsatt begränsad.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2A71FB-57D6-DE6A-E8D9-42B1B3590E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A2C9F76-7D1C-7F70-EBE7-71E7C85EDF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14100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1ACED-9A46-6777-0C25-546ABD422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F52BE2-C13F-5CC9-2C9A-E32C600CA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620"/>
            <a:ext cx="10515600" cy="939801"/>
          </a:xfrm>
        </p:spPr>
        <p:txBody>
          <a:bodyPr/>
          <a:lstStyle/>
          <a:p>
            <a:r>
              <a:rPr lang="sv-SE" dirty="0"/>
              <a:t>Resultat i korthet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12F032-12F2-2120-77F6-2D48C6CF0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421"/>
            <a:ext cx="10515600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Resultaten från 2025 visar att rökfri operation fortsatt är väl etablerad med hög förekomst av styrdokument, patientinformation och stödinsatser.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Alkohol – 2/3 av klinikerna har rutiner inför operation.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Undernäring – färre har styrdokument än 2020. Resultaten bör tolkas med viss försiktighet eftersom svarsfrekvensen från kirurgklinikerna var lägre än vid tidigare undersökningar.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Sammantaget visar resultaten att arbetet med levnadsvanor inför operation har fått ökad betydelse under perioden 2015 till 2025.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Fortsatt sker uppföljning mycket sparsamt vid opererande kliniker. Vi saknar uppgifter om sådan uppföljning som sker i andra delar </a:t>
            </a:r>
            <a:r>
              <a:rPr lang="sv-SE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 vårdkedjan.</a:t>
            </a:r>
            <a:endParaRPr lang="sv-S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D910D4F-7C75-DEA9-A2BC-9F3F4EEFC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25A0965-ACEE-C7CE-FB90-218A35CD2F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36909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1ED64D-655D-14E5-D0DE-B834BF17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Andel tillfrågade kliniker och svarsfrekvens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FBA36F3-A26A-171B-FF19-89E49EF204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1B4860-0EFB-6001-8DCD-48C65582DD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4209AE3-8D6F-D4BD-08F4-A618C1899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graphicFrame>
        <p:nvGraphicFramePr>
          <p:cNvPr id="8" name="Table 1">
            <a:extLst>
              <a:ext uri="{FF2B5EF4-FFF2-40B4-BE49-F238E27FC236}">
                <a16:creationId xmlns:a16="http://schemas.microsoft.com/office/drawing/2014/main" id="{ABBA507D-AF77-6180-4BB9-18B74C142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00165"/>
              </p:ext>
            </p:extLst>
          </p:nvPr>
        </p:nvGraphicFramePr>
        <p:xfrm>
          <a:off x="838200" y="2265557"/>
          <a:ext cx="10851172" cy="3034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3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08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19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33738"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sz="13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År</a:t>
                      </a:r>
                      <a:endParaRPr sz="13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lang="sv-SE" sz="13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Totalt antal svar av totalt antal  tillfrågade</a:t>
                      </a:r>
                      <a:endParaRPr sz="13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sz="13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Svarsfrekvens</a:t>
                      </a:r>
                      <a:r>
                        <a:rPr lang="sv-SE" sz="13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totalt</a:t>
                      </a:r>
                      <a:endParaRPr sz="13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lang="sv-SE" sz="13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Svarsfrekvens </a:t>
                      </a:r>
                      <a:r>
                        <a:rPr sz="130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Kvinnoklinik</a:t>
                      </a:r>
                      <a:r>
                        <a:rPr lang="sv-SE" sz="13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er</a:t>
                      </a:r>
                      <a:endParaRPr sz="1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lang="sv-SE" sz="13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Svarsfrekvens </a:t>
                      </a:r>
                      <a:r>
                        <a:rPr sz="130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Kirurgklini</a:t>
                      </a:r>
                      <a:r>
                        <a:rPr lang="sv-SE" sz="130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ker</a:t>
                      </a:r>
                      <a:endParaRPr sz="1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lang="sv-SE" sz="13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Svarsfrekvens </a:t>
                      </a:r>
                      <a:r>
                        <a:rPr sz="130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Ortopedkliniker</a:t>
                      </a:r>
                      <a:endParaRPr sz="1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latin typeface="Arial"/>
                        </a:defRPr>
                      </a:pPr>
                      <a:r>
                        <a:rPr sz="130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Övriga</a:t>
                      </a:r>
                      <a:endParaRPr sz="1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6775" marR="116775" marT="58388" marB="58388">
                    <a:solidFill>
                      <a:srgbClr val="C8C8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021"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b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111 av 187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59%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26/62 (42%)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29/57 (51%)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47/68 (69%)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 ospec.</a:t>
                      </a:r>
                    </a:p>
                  </a:txBody>
                  <a:tcPr marL="116775" marR="116775" marT="58388" marB="583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304"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b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 av 189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52%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37/66 (56%)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26/57 (46%)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35/66 (53%)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</a:p>
                  </a:txBody>
                  <a:tcPr marL="116775" marR="116775" marT="58388" marB="583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587"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 av 200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51%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30/68 (44%)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21/60 (35%)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51/72 (71%)</a:t>
                      </a:r>
                    </a:p>
                  </a:txBody>
                  <a:tcPr marL="116775" marR="116775" marT="58388" marB="58388"/>
                </a:tc>
                <a:tc>
                  <a:txBody>
                    <a:bodyPr/>
                    <a:lstStyle/>
                    <a:p>
                      <a:pPr>
                        <a:defRPr sz="1800">
                          <a:latin typeface="Arial"/>
                        </a:defRPr>
                      </a:pPr>
                      <a:r>
                        <a:rPr sz="13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</a:p>
                  </a:txBody>
                  <a:tcPr marL="116775" marR="116775" marT="58388" marB="583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185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E7EC3FA-FED8-7C70-F656-D7132AF677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7EEBB17-4326-C4A5-DB64-3D85C4A634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7075E3E-5006-3E3E-E7E3-46ED46D61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7797047"/>
              </p:ext>
            </p:extLst>
          </p:nvPr>
        </p:nvGraphicFramePr>
        <p:xfrm>
          <a:off x="252359" y="672448"/>
          <a:ext cx="10810976" cy="6010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ruta 21">
            <a:extLst>
              <a:ext uri="{FF2B5EF4-FFF2-40B4-BE49-F238E27FC236}">
                <a16:creationId xmlns:a16="http://schemas.microsoft.com/office/drawing/2014/main" id="{207CB959-2E1E-BF67-7CEE-F4DA98C81535}"/>
              </a:ext>
            </a:extLst>
          </p:cNvPr>
          <p:cNvSpPr txBox="1"/>
          <p:nvPr/>
        </p:nvSpPr>
        <p:spPr>
          <a:xfrm>
            <a:off x="2207633" y="1918468"/>
            <a:ext cx="918733" cy="3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b="1" dirty="0"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3" name="textruta 21">
            <a:extLst>
              <a:ext uri="{FF2B5EF4-FFF2-40B4-BE49-F238E27FC236}">
                <a16:creationId xmlns:a16="http://schemas.microsoft.com/office/drawing/2014/main" id="{207CB959-2E1E-BF67-7CEE-F4DA98C81535}"/>
              </a:ext>
            </a:extLst>
          </p:cNvPr>
          <p:cNvSpPr txBox="1"/>
          <p:nvPr/>
        </p:nvSpPr>
        <p:spPr>
          <a:xfrm>
            <a:off x="5657847" y="1918468"/>
            <a:ext cx="918733" cy="3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b="1" dirty="0">
                <a:latin typeface="Verdana" panose="020B0604030504040204" pitchFamily="34" charset="0"/>
                <a:ea typeface="Verdana" panose="020B0604030504040204" pitchFamily="34" charset="0"/>
              </a:rPr>
              <a:t>2020</a:t>
            </a:r>
          </a:p>
        </p:txBody>
      </p:sp>
      <p:sp>
        <p:nvSpPr>
          <p:cNvPr id="7" name="textruta 21">
            <a:extLst>
              <a:ext uri="{FF2B5EF4-FFF2-40B4-BE49-F238E27FC236}">
                <a16:creationId xmlns:a16="http://schemas.microsoft.com/office/drawing/2014/main" id="{207CB959-2E1E-BF67-7CEE-F4DA98C81535}"/>
              </a:ext>
            </a:extLst>
          </p:cNvPr>
          <p:cNvSpPr txBox="1"/>
          <p:nvPr/>
        </p:nvSpPr>
        <p:spPr>
          <a:xfrm>
            <a:off x="9349097" y="1918468"/>
            <a:ext cx="918733" cy="3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b="1" dirty="0">
                <a:latin typeface="Verdana" panose="020B0604030504040204" pitchFamily="34" charset="0"/>
                <a:ea typeface="Verdana" panose="020B0604030504040204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30039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5A33B-5769-1C28-A991-89A4AE5C9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5AEC60-904D-E10F-2EBE-CB0BC2A212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C0A0660-3236-C27E-BB25-86EBFCAB93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A8AB42B-D32B-3578-234F-9DA93498CF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875967"/>
              </p:ext>
            </p:extLst>
          </p:nvPr>
        </p:nvGraphicFramePr>
        <p:xfrm>
          <a:off x="562935" y="574359"/>
          <a:ext cx="11066130" cy="6152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0856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2BED9A-2FAC-8E0B-94EE-A7F648856C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E8164B4-546C-F3F6-081E-ADDD179C70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4F0E101-8213-DA73-DFC8-EEE52BC9D0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36141"/>
              </p:ext>
            </p:extLst>
          </p:nvPr>
        </p:nvGraphicFramePr>
        <p:xfrm>
          <a:off x="527807" y="807309"/>
          <a:ext cx="10605250" cy="5901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2585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6FC75-CD26-1A38-1D1F-BE5CA0DC3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6427751-B5C7-D2BA-B994-59A36143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E2BA614-5314-D390-C135-80A19DA82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F2034BB-9FC0-DF44-C2B3-D1C586B45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077976"/>
              </p:ext>
            </p:extLst>
          </p:nvPr>
        </p:nvGraphicFramePr>
        <p:xfrm>
          <a:off x="1442859" y="870767"/>
          <a:ext cx="8832824" cy="5340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143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00ED4-22F8-6DD7-CD97-12A2AFEEA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E7766AB-8BB5-752A-0602-D8DC339A37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A6E3D1-1B2E-151E-351D-D9451E0A1B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3" name="Platshållare för innehåll 5">
            <a:extLst>
              <a:ext uri="{FF2B5EF4-FFF2-40B4-BE49-F238E27FC236}">
                <a16:creationId xmlns:a16="http://schemas.microsoft.com/office/drawing/2014/main" id="{44A2AF63-1A7C-0777-A3E2-8881B22B65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15948"/>
              </p:ext>
            </p:extLst>
          </p:nvPr>
        </p:nvGraphicFramePr>
        <p:xfrm>
          <a:off x="983153" y="942559"/>
          <a:ext cx="10054422" cy="565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9179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3E6B9-C5A5-28CB-67C4-C2A4A71DD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28072B-FACC-38A3-FC83-B1B1FE77D7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FCA2ADB-65E9-9284-A636-8CDAEE4718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7" name="Platshållare för innehåll 5">
            <a:extLst>
              <a:ext uri="{FF2B5EF4-FFF2-40B4-BE49-F238E27FC236}">
                <a16:creationId xmlns:a16="http://schemas.microsoft.com/office/drawing/2014/main" id="{7A0FA44C-8CCC-85B0-1BC7-EDA3985D6A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509989"/>
              </p:ext>
            </p:extLst>
          </p:nvPr>
        </p:nvGraphicFramePr>
        <p:xfrm>
          <a:off x="824361" y="848887"/>
          <a:ext cx="10971808" cy="5850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851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10B45-4F96-DEC1-2710-D170E4276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0183CD-75B0-B63E-7B51-9FC4F353C0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Enkätresultat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ACED9D4-3E5C-B180-38A2-DC51D0F36A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graphicFrame>
        <p:nvGraphicFramePr>
          <p:cNvPr id="6" name="Platshållare för innehåll 5">
            <a:extLst>
              <a:ext uri="{FF2B5EF4-FFF2-40B4-BE49-F238E27FC236}">
                <a16:creationId xmlns:a16="http://schemas.microsoft.com/office/drawing/2014/main" id="{C381413D-8787-FCA2-0594-AA19FE6838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84725"/>
              </p:ext>
            </p:extLst>
          </p:nvPr>
        </p:nvGraphicFramePr>
        <p:xfrm>
          <a:off x="570369" y="879318"/>
          <a:ext cx="10628768" cy="5978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2511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LS">
      <a:dk1>
        <a:srgbClr val="000000"/>
      </a:dk1>
      <a:lt1>
        <a:srgbClr val="FFFFFF"/>
      </a:lt1>
      <a:dk2>
        <a:srgbClr val="293141"/>
      </a:dk2>
      <a:lt2>
        <a:srgbClr val="F5F1ED"/>
      </a:lt2>
      <a:accent1>
        <a:srgbClr val="C50070"/>
      </a:accent1>
      <a:accent2>
        <a:srgbClr val="007A9E"/>
      </a:accent2>
      <a:accent3>
        <a:srgbClr val="38694E"/>
      </a:accent3>
      <a:accent4>
        <a:srgbClr val="E1A443"/>
      </a:accent4>
      <a:accent5>
        <a:srgbClr val="5E567A"/>
      </a:accent5>
      <a:accent6>
        <a:srgbClr val="B50067"/>
      </a:accent6>
      <a:hlink>
        <a:srgbClr val="C50070"/>
      </a:hlink>
      <a:folHlink>
        <a:srgbClr val="970055"/>
      </a:folHlink>
    </a:clrScheme>
    <a:fontScheme name="SLS">
      <a:majorFont>
        <a:latin typeface="Playfair Display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LS_PPT-mall-2025-FDA-Sand.pptx" id="{87FDA17B-A86B-439D-BA67-2221B73EFA8A}" vid="{00AED7B0-43E3-4F22-8297-E5206ED70FC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D142E60AA9614B9C24354B3004B964" ma:contentTypeVersion="21" ma:contentTypeDescription="Skapa ett nytt dokument." ma:contentTypeScope="" ma:versionID="8228b1b9e34b938a23d5e76514f7b758">
  <xsd:schema xmlns:xsd="http://www.w3.org/2001/XMLSchema" xmlns:xs="http://www.w3.org/2001/XMLSchema" xmlns:p="http://schemas.microsoft.com/office/2006/metadata/properties" xmlns:ns2="7b11d874-14a3-44c9-9a0c-7562e82ae4de" xmlns:ns3="http://schemas.microsoft.com/sharepoint/v3/fields" xmlns:ns4="235b7e34-fa13-4c57-be74-f2bf0453d487" targetNamespace="http://schemas.microsoft.com/office/2006/metadata/properties" ma:root="true" ma:fieldsID="e582090d81504a5d008b2ffd3202c77b" ns2:_="" ns3:_="" ns4:_="">
    <xsd:import namespace="7b11d874-14a3-44c9-9a0c-7562e82ae4de"/>
    <xsd:import namespace="http://schemas.microsoft.com/sharepoint/v3/fields"/>
    <xsd:import namespace="235b7e34-fa13-4c57-be74-f2bf0453d487"/>
    <xsd:element name="properties">
      <xsd:complexType>
        <xsd:sequence>
          <xsd:element name="documentManagement">
            <xsd:complexType>
              <xsd:all>
                <xsd:element ref="ns2:_x00c5_r"/>
                <xsd:element ref="ns2:Akriveras_x002f_Gallras"/>
                <xsd:element ref="ns3:_DCDateCreate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11d874-14a3-44c9-9a0c-7562e82ae4de" elementFormDefault="qualified">
    <xsd:import namespace="http://schemas.microsoft.com/office/2006/documentManagement/types"/>
    <xsd:import namespace="http://schemas.microsoft.com/office/infopath/2007/PartnerControls"/>
    <xsd:element name="_x00c5_r" ma:index="8" ma:displayName="År" ma:decimals="0" ma:default="2030" ma:internalName="_x00c5_r" ma:readOnly="false" ma:percentage="FALSE">
      <xsd:simpleType>
        <xsd:restriction base="dms:Number">
          <xsd:maxInclusive value="2099"/>
          <xsd:minInclusive value="2010"/>
        </xsd:restriction>
      </xsd:simpleType>
    </xsd:element>
    <xsd:element name="Akriveras_x002f_Gallras" ma:index="9" ma:displayName="Akriveras/Gallras" ma:default="Gallras" ma:format="RadioButtons" ma:internalName="Akriveras_x002f_Gallras" ma:readOnly="false">
      <xsd:simpleType>
        <xsd:restriction base="dms:Choice">
          <xsd:enumeration value="Arkiveras"/>
          <xsd:enumeration value="Gallras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1589e33-6eab-411a-aa78-e31f18f97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10" nillable="true" ma:displayName="Skapad" ma:description="Datumet resursen skapades" ma:format="DateOnly" ma:internalName="_DCDateCreated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b7e34-fa13-4c57-be74-f2bf0453d48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c72e5a2-a184-4efa-ae8a-ec76ae37c623}" ma:internalName="TaxCatchAll" ma:showField="CatchAllData" ma:web="235b7e34-fa13-4c57-be74-f2bf0453d4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11d874-14a3-44c9-9a0c-7562e82ae4de">
      <Terms xmlns="http://schemas.microsoft.com/office/infopath/2007/PartnerControls"/>
    </lcf76f155ced4ddcb4097134ff3c332f>
    <TaxCatchAll xmlns="235b7e34-fa13-4c57-be74-f2bf0453d487" xsi:nil="true"/>
    <Akriveras_x002f_Gallras xmlns="7b11d874-14a3-44c9-9a0c-7562e82ae4de">Gallras</Akriveras_x002f_Gallras>
    <_x00c5_r xmlns="7b11d874-14a3-44c9-9a0c-7562e82ae4de">2030</_x00c5_r>
    <_DCDateCreated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89A79A7C-E3B5-4838-AA2D-F539F1ADB0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4BEBD0-0F4D-465E-9D70-3079F9E890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11d874-14a3-44c9-9a0c-7562e82ae4de"/>
    <ds:schemaRef ds:uri="http://schemas.microsoft.com/sharepoint/v3/fields"/>
    <ds:schemaRef ds:uri="235b7e34-fa13-4c57-be74-f2bf0453d4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E81484-5A0C-4298-8E1A-EE57C5C3303D}">
  <ds:schemaRefs>
    <ds:schemaRef ds:uri="http://schemas.microsoft.com/office/2006/metadata/properties"/>
    <ds:schemaRef ds:uri="http://schemas.microsoft.com/office/infopath/2007/PartnerControls"/>
    <ds:schemaRef ds:uri="290b8189-3ea4-40c1-ad94-258e9b195699"/>
    <ds:schemaRef ds:uri="d16ad028-3e56-436c-a7ca-8947d0d9df25"/>
    <ds:schemaRef ds:uri="7b11d874-14a3-44c9-9a0c-7562e82ae4de"/>
    <ds:schemaRef ds:uri="235b7e34-fa13-4c57-be74-f2bf0453d487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SLS_PPT-mall-2025-FDA-Sand</Template>
  <TotalTime>107</TotalTime>
  <Words>562</Words>
  <Application>Microsoft Office PowerPoint</Application>
  <PresentationFormat>Bredbild</PresentationFormat>
  <Paragraphs>109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Aptos</vt:lpstr>
      <vt:lpstr>Arial</vt:lpstr>
      <vt:lpstr>Montserrat</vt:lpstr>
      <vt:lpstr>Playfair Display</vt:lpstr>
      <vt:lpstr>Playfair Display Medium</vt:lpstr>
      <vt:lpstr>Systemtypsnitt normalt</vt:lpstr>
      <vt:lpstr>Verdana</vt:lpstr>
      <vt:lpstr>Office-tema</vt:lpstr>
      <vt:lpstr>Levnadsvanor inför 0peration enkät</vt:lpstr>
      <vt:lpstr>  Andel tillfrågade kliniker och svarsfrekvens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Resultat i korthet 2015</vt:lpstr>
      <vt:lpstr>Resultat i korthet 2020</vt:lpstr>
      <vt:lpstr>Resultat i korthet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Jaana Logren</dc:creator>
  <cp:lastModifiedBy>Lilian Lindberg</cp:lastModifiedBy>
  <cp:revision>7</cp:revision>
  <dcterms:created xsi:type="dcterms:W3CDTF">2026-03-30T13:20:15Z</dcterms:created>
  <dcterms:modified xsi:type="dcterms:W3CDTF">2026-06-23T08:54:23Z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0x010100AFD142E60AA9614B9C24354B3004B964</vt:lpwstr>
  </property>
  <property fmtid="{D5CDD505-2E9C-101B-9397-08002B2CF9AE}" pid="3" name="MediaServiceImageTags">
    <vt:lpwstr/>
  </property>
</Properties>
</file>