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6.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2.xml" ContentType="application/vnd.openxmlformats-officedocument.presentationml.tags+xml"/>
  <Override PartName="/ppt/notesSlides/notesSlide11.xml" ContentType="application/vnd.openxmlformats-officedocument.presentationml.notesSlide+xml"/>
  <Override PartName="/ppt/tags/tag43.xml" ContentType="application/vnd.openxmlformats-officedocument.presentationml.tags+xml"/>
  <Override PartName="/ppt/notesSlides/notesSlide12.xml" ContentType="application/vnd.openxmlformats-officedocument.presentationml.notesSlide+xml"/>
  <Override PartName="/ppt/tags/tag44.xml" ContentType="application/vnd.openxmlformats-officedocument.presentationml.tags+xml"/>
  <Override PartName="/ppt/notesSlides/notesSlide13.xml" ContentType="application/vnd.openxmlformats-officedocument.presentationml.notesSlide+xml"/>
  <Override PartName="/ppt/tags/tag45.xml" ContentType="application/vnd.openxmlformats-officedocument.presentationml.tags+xml"/>
  <Override PartName="/ppt/notesSlides/notesSlide14.xml" ContentType="application/vnd.openxmlformats-officedocument.presentationml.notesSlide+xml"/>
  <Override PartName="/ppt/tags/tag46.xml" ContentType="application/vnd.openxmlformats-officedocument.presentationml.tags+xml"/>
  <Override PartName="/ppt/notesSlides/notesSlide15.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6.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28" r:id="rId5"/>
  </p:sldMasterIdLst>
  <p:notesMasterIdLst>
    <p:notesMasterId r:id="rId49"/>
  </p:notesMasterIdLst>
  <p:handoutMasterIdLst>
    <p:handoutMasterId r:id="rId50"/>
  </p:handoutMasterIdLst>
  <p:sldIdLst>
    <p:sldId id="575" r:id="rId6"/>
    <p:sldId id="576" r:id="rId7"/>
    <p:sldId id="2134961342" r:id="rId8"/>
    <p:sldId id="618" r:id="rId9"/>
    <p:sldId id="619" r:id="rId10"/>
    <p:sldId id="1006" r:id="rId11"/>
    <p:sldId id="620" r:id="rId12"/>
    <p:sldId id="621" r:id="rId13"/>
    <p:sldId id="735" r:id="rId14"/>
    <p:sldId id="1011" r:id="rId15"/>
    <p:sldId id="1012" r:id="rId16"/>
    <p:sldId id="2134961337" r:id="rId17"/>
    <p:sldId id="2134961338" r:id="rId18"/>
    <p:sldId id="547" r:id="rId19"/>
    <p:sldId id="539" r:id="rId20"/>
    <p:sldId id="556" r:id="rId21"/>
    <p:sldId id="595" r:id="rId22"/>
    <p:sldId id="578" r:id="rId23"/>
    <p:sldId id="2134961339" r:id="rId24"/>
    <p:sldId id="530" r:id="rId25"/>
    <p:sldId id="864" r:id="rId26"/>
    <p:sldId id="824" r:id="rId27"/>
    <p:sldId id="870" r:id="rId28"/>
    <p:sldId id="878" r:id="rId29"/>
    <p:sldId id="879" r:id="rId30"/>
    <p:sldId id="880" r:id="rId31"/>
    <p:sldId id="881" r:id="rId32"/>
    <p:sldId id="2134961341" r:id="rId33"/>
    <p:sldId id="2134961301" r:id="rId34"/>
    <p:sldId id="2134961306" r:id="rId35"/>
    <p:sldId id="2134961315" r:id="rId36"/>
    <p:sldId id="2134961314" r:id="rId37"/>
    <p:sldId id="2134961321" r:id="rId38"/>
    <p:sldId id="2134961322" r:id="rId39"/>
    <p:sldId id="2134961323" r:id="rId40"/>
    <p:sldId id="2134961334" r:id="rId41"/>
    <p:sldId id="2134961324" r:id="rId42"/>
    <p:sldId id="2134961325" r:id="rId43"/>
    <p:sldId id="2134961317" r:id="rId44"/>
    <p:sldId id="2134961343" r:id="rId45"/>
    <p:sldId id="610" r:id="rId46"/>
    <p:sldId id="2134961335" r:id="rId47"/>
    <p:sldId id="609" r:id="rId48"/>
  </p:sldIdLst>
  <p:sldSz cx="12192000" cy="6858000"/>
  <p:notesSz cx="6797675" cy="9926638"/>
  <p:custDataLst>
    <p:tags r:id="rId51"/>
  </p:custData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da Nyström" initials="IN" lastIdx="1" clrIdx="0">
    <p:extLst>
      <p:ext uri="{19B8F6BF-5375-455C-9EA6-DF929625EA0E}">
        <p15:presenceInfo xmlns:p15="http://schemas.microsoft.com/office/powerpoint/2012/main" userId="S-1-5-21-4064170213-3555809735-3494197386-21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FFF4"/>
    <a:srgbClr val="E8F7FE"/>
    <a:srgbClr val="E5FFF6"/>
    <a:srgbClr val="AA4365"/>
    <a:srgbClr val="0088CB"/>
    <a:srgbClr val="004365"/>
    <a:srgbClr val="AAAFB2"/>
    <a:srgbClr val="C9DC5D"/>
    <a:srgbClr val="96323C"/>
    <a:srgbClr val="8088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llanmörkt format 4 - Dekorfärg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7" autoAdjust="0"/>
    <p:restoredTop sz="66429" autoAdjust="0"/>
  </p:normalViewPr>
  <p:slideViewPr>
    <p:cSldViewPr snapToGrid="0" showGuides="1">
      <p:cViewPr varScale="1">
        <p:scale>
          <a:sx n="84" d="100"/>
          <a:sy n="84" d="100"/>
        </p:scale>
        <p:origin x="1632" y="84"/>
      </p:cViewPr>
      <p:guideLst/>
    </p:cSldViewPr>
  </p:slideViewPr>
  <p:outlineViewPr>
    <p:cViewPr>
      <p:scale>
        <a:sx n="33" d="100"/>
        <a:sy n="33" d="100"/>
      </p:scale>
      <p:origin x="0" y="-22038"/>
    </p:cViewPr>
  </p:outlineViewPr>
  <p:notesTextViewPr>
    <p:cViewPr>
      <p:scale>
        <a:sx n="3" d="2"/>
        <a:sy n="3" d="2"/>
      </p:scale>
      <p:origin x="0" y="0"/>
    </p:cViewPr>
  </p:notesTextViewPr>
  <p:sorterViewPr>
    <p:cViewPr varScale="1">
      <p:scale>
        <a:sx n="100" d="100"/>
        <a:sy n="100" d="100"/>
      </p:scale>
      <p:origin x="0" y="0"/>
    </p:cViewPr>
  </p:sorterViewPr>
  <p:notesViewPr>
    <p:cSldViewPr snapToGrid="0" showGuides="1">
      <p:cViewPr varScale="1">
        <p:scale>
          <a:sx n="74" d="100"/>
          <a:sy n="74" d="100"/>
        </p:scale>
        <p:origin x="4044"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handoutMaster" Target="handoutMasters/handoutMaster1.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3F0F9FDC-4A5A-4C18-8CA3-E92D5F177E28}" type="datetimeFigureOut">
              <a:rPr lang="sv-SE" smtClean="0"/>
              <a:t>2026-02-11</a:t>
            </a:fld>
            <a:endParaRPr lang="sv-SE"/>
          </a:p>
        </p:txBody>
      </p:sp>
      <p:sp>
        <p:nvSpPr>
          <p:cNvPr id="4" name="Platshållare för sidfot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5AC7C0B2-DEB7-499A-9539-C0C590777DEB}" type="slidenum">
              <a:rPr lang="sv-SE" smtClean="0"/>
              <a:t>‹#›</a:t>
            </a:fld>
            <a:endParaRPr lang="sv-SE"/>
          </a:p>
        </p:txBody>
      </p:sp>
    </p:spTree>
    <p:extLst>
      <p:ext uri="{BB962C8B-B14F-4D97-AF65-F5344CB8AC3E}">
        <p14:creationId xmlns:p14="http://schemas.microsoft.com/office/powerpoint/2010/main" val="30128931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Platshållare för datum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55463DD5-4624-4F43-99AB-F18F74CEC113}" type="datetimeFigureOut">
              <a:rPr lang="en-GB" smtClean="0"/>
              <a:t>11/02/2026</a:t>
            </a:fld>
            <a:endParaRPr lang="en-GB"/>
          </a:p>
        </p:txBody>
      </p:sp>
      <p:sp>
        <p:nvSpPr>
          <p:cNvPr id="4" name="Platshållare för bildobjekt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36E8FCB7-682E-4016-8F1C-CC4C4E3BE8C0}" type="slidenum">
              <a:rPr lang="en-GB" smtClean="0"/>
              <a:t>‹#›</a:t>
            </a:fld>
            <a:endParaRPr lang="en-GB"/>
          </a:p>
        </p:txBody>
      </p:sp>
    </p:spTree>
    <p:extLst>
      <p:ext uri="{BB962C8B-B14F-4D97-AF65-F5344CB8AC3E}">
        <p14:creationId xmlns:p14="http://schemas.microsoft.com/office/powerpoint/2010/main" val="3473079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36E8FCB7-682E-4016-8F1C-CC4C4E3BE8C0}" type="slidenum">
              <a:rPr lang="en-GB" smtClean="0"/>
              <a:t>1</a:t>
            </a:fld>
            <a:endParaRPr lang="en-GB"/>
          </a:p>
        </p:txBody>
      </p:sp>
    </p:spTree>
    <p:extLst>
      <p:ext uri="{BB962C8B-B14F-4D97-AF65-F5344CB8AC3E}">
        <p14:creationId xmlns:p14="http://schemas.microsoft.com/office/powerpoint/2010/main" val="2891734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6E8FCB7-682E-4016-8F1C-CC4C4E3BE8C0}" type="slidenum">
              <a:rPr lang="en-GB" smtClean="0"/>
              <a:t>10</a:t>
            </a:fld>
            <a:endParaRPr lang="en-GB"/>
          </a:p>
        </p:txBody>
      </p:sp>
    </p:spTree>
    <p:extLst>
      <p:ext uri="{BB962C8B-B14F-4D97-AF65-F5344CB8AC3E}">
        <p14:creationId xmlns:p14="http://schemas.microsoft.com/office/powerpoint/2010/main" val="1411788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2AC9E7-BA55-4973-8F67-B89C85538888}" type="slidenum">
              <a:rPr lang="sv-SE" smtClean="0"/>
              <a:pPr/>
              <a:t>12</a:t>
            </a:fld>
            <a:endParaRPr lang="sv-SE" dirty="0"/>
          </a:p>
        </p:txBody>
      </p:sp>
      <p:sp>
        <p:nvSpPr>
          <p:cNvPr id="1269762" name="Rectangle 2"/>
          <p:cNvSpPr>
            <a:spLocks noGrp="1" noRot="1" noChangeAspect="1" noChangeArrowheads="1" noTextEdit="1"/>
          </p:cNvSpPr>
          <p:nvPr>
            <p:ph type="sldImg"/>
          </p:nvPr>
        </p:nvSpPr>
        <p:spPr>
          <a:xfrm>
            <a:off x="92075" y="746125"/>
            <a:ext cx="6615113" cy="3721100"/>
          </a:xfrm>
          <a:ln/>
        </p:spPr>
      </p:sp>
      <p:sp>
        <p:nvSpPr>
          <p:cNvPr id="1269763" name="Rectangle 3"/>
          <p:cNvSpPr>
            <a:spLocks noGrp="1" noChangeArrowheads="1"/>
          </p:cNvSpPr>
          <p:nvPr>
            <p:ph type="body" idx="1"/>
          </p:nvPr>
        </p:nvSpPr>
        <p:spPr>
          <a:xfrm>
            <a:off x="680063" y="4713842"/>
            <a:ext cx="5437550" cy="4467644"/>
          </a:xfrm>
        </p:spPr>
        <p:txBody>
          <a:bodyPr/>
          <a:lstStyle/>
          <a:p>
            <a:endParaRPr lang="sv-SE" dirty="0"/>
          </a:p>
        </p:txBody>
      </p:sp>
    </p:spTree>
    <p:extLst>
      <p:ext uri="{BB962C8B-B14F-4D97-AF65-F5344CB8AC3E}">
        <p14:creationId xmlns:p14="http://schemas.microsoft.com/office/powerpoint/2010/main" val="674342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Tx/>
              <a:buNone/>
            </a:pPr>
            <a:endParaRPr lang="sv-SE" dirty="0"/>
          </a:p>
        </p:txBody>
      </p:sp>
      <p:sp>
        <p:nvSpPr>
          <p:cNvPr id="4" name="Platshållare för bildnummer 3"/>
          <p:cNvSpPr>
            <a:spLocks noGrp="1"/>
          </p:cNvSpPr>
          <p:nvPr>
            <p:ph type="sldNum" sz="quarter" idx="5"/>
          </p:nvPr>
        </p:nvSpPr>
        <p:spPr/>
        <p:txBody>
          <a:bodyPr/>
          <a:lstStyle/>
          <a:p>
            <a:fld id="{36E8FCB7-682E-4016-8F1C-CC4C4E3BE8C0}" type="slidenum">
              <a:rPr lang="en-GB" smtClean="0"/>
              <a:t>13</a:t>
            </a:fld>
            <a:endParaRPr lang="en-GB"/>
          </a:p>
        </p:txBody>
      </p:sp>
    </p:spTree>
    <p:extLst>
      <p:ext uri="{BB962C8B-B14F-4D97-AF65-F5344CB8AC3E}">
        <p14:creationId xmlns:p14="http://schemas.microsoft.com/office/powerpoint/2010/main" val="1144134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6E8FCB7-682E-4016-8F1C-CC4C4E3BE8C0}" type="slidenum">
              <a:rPr lang="en-GB" smtClean="0"/>
              <a:t>14</a:t>
            </a:fld>
            <a:endParaRPr lang="en-GB"/>
          </a:p>
        </p:txBody>
      </p:sp>
    </p:spTree>
    <p:extLst>
      <p:ext uri="{BB962C8B-B14F-4D97-AF65-F5344CB8AC3E}">
        <p14:creationId xmlns:p14="http://schemas.microsoft.com/office/powerpoint/2010/main" val="1733811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85750" indent="-285750">
              <a:buFont typeface="Arial" panose="020B0604020202020204" pitchFamily="34" charset="0"/>
              <a:buChar char="•"/>
            </a:pPr>
            <a:r>
              <a:rPr lang="sv-SE" dirty="0"/>
              <a:t>Mängden uppdrag som direkt eller indirekt berör vårdplatser under 2022-2024.</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dirty="0"/>
              <a:t>Regionerna har blandade förutsättningar att hantera inkommande uppdrag och satsningar.</a:t>
            </a:r>
          </a:p>
          <a:p>
            <a:pPr marL="742950" lvl="1" indent="-285750">
              <a:buFont typeface="Arial" panose="020B0604020202020204" pitchFamily="34" charset="0"/>
              <a:buChar char="•"/>
            </a:pPr>
            <a:r>
              <a:rPr lang="sv-SE" dirty="0"/>
              <a:t>Ekonomi, regionens storlek, stopp av hyrespersonal påverkar.</a:t>
            </a:r>
          </a:p>
          <a:p>
            <a:endParaRPr lang="sv-SE" dirty="0"/>
          </a:p>
        </p:txBody>
      </p:sp>
      <p:sp>
        <p:nvSpPr>
          <p:cNvPr id="4" name="Platshållare för bildnummer 3"/>
          <p:cNvSpPr>
            <a:spLocks noGrp="1"/>
          </p:cNvSpPr>
          <p:nvPr>
            <p:ph type="sldNum" sz="quarter" idx="5"/>
          </p:nvPr>
        </p:nvSpPr>
        <p:spPr/>
        <p:txBody>
          <a:bodyPr/>
          <a:lstStyle/>
          <a:p>
            <a:fld id="{36E8FCB7-682E-4016-8F1C-CC4C4E3BE8C0}" type="slidenum">
              <a:rPr lang="en-GB" smtClean="0"/>
              <a:t>16</a:t>
            </a:fld>
            <a:endParaRPr lang="en-GB"/>
          </a:p>
        </p:txBody>
      </p:sp>
    </p:spTree>
    <p:extLst>
      <p:ext uri="{BB962C8B-B14F-4D97-AF65-F5344CB8AC3E}">
        <p14:creationId xmlns:p14="http://schemas.microsoft.com/office/powerpoint/2010/main" val="4164365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2400" dirty="0"/>
          </a:p>
        </p:txBody>
      </p:sp>
      <p:sp>
        <p:nvSpPr>
          <p:cNvPr id="4" name="Platshållare för bildnummer 3"/>
          <p:cNvSpPr>
            <a:spLocks noGrp="1"/>
          </p:cNvSpPr>
          <p:nvPr>
            <p:ph type="sldNum" sz="quarter" idx="5"/>
          </p:nvPr>
        </p:nvSpPr>
        <p:spPr/>
        <p:txBody>
          <a:bodyPr/>
          <a:lstStyle/>
          <a:p>
            <a:fld id="{36E8FCB7-682E-4016-8F1C-CC4C4E3BE8C0}" type="slidenum">
              <a:rPr lang="en-GB" smtClean="0"/>
              <a:t>17</a:t>
            </a:fld>
            <a:endParaRPr lang="en-GB"/>
          </a:p>
        </p:txBody>
      </p:sp>
    </p:spTree>
    <p:extLst>
      <p:ext uri="{BB962C8B-B14F-4D97-AF65-F5344CB8AC3E}">
        <p14:creationId xmlns:p14="http://schemas.microsoft.com/office/powerpoint/2010/main" val="537549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6E8FCB7-682E-4016-8F1C-CC4C4E3BE8C0}" type="slidenum">
              <a:rPr lang="en-GB" smtClean="0"/>
              <a:t>25</a:t>
            </a:fld>
            <a:endParaRPr lang="en-GB" dirty="0"/>
          </a:p>
        </p:txBody>
      </p:sp>
    </p:spTree>
    <p:extLst>
      <p:ext uri="{BB962C8B-B14F-4D97-AF65-F5344CB8AC3E}">
        <p14:creationId xmlns:p14="http://schemas.microsoft.com/office/powerpoint/2010/main" val="1987310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 vår utvärdering utgår vi från målen och följer på olika sätt upp hur väl de uppfylls</a:t>
            </a:r>
          </a:p>
          <a:p>
            <a:endParaRPr lang="sv-SE" dirty="0"/>
          </a:p>
        </p:txBody>
      </p:sp>
      <p:sp>
        <p:nvSpPr>
          <p:cNvPr id="4" name="Platshållare för bildnummer 3"/>
          <p:cNvSpPr>
            <a:spLocks noGrp="1"/>
          </p:cNvSpPr>
          <p:nvPr>
            <p:ph type="sldNum" sz="quarter" idx="10"/>
          </p:nvPr>
        </p:nvSpPr>
        <p:spPr/>
        <p:txBody>
          <a:bodyPr/>
          <a:lstStyle/>
          <a:p>
            <a:fld id="{36E8FCB7-682E-4016-8F1C-CC4C4E3BE8C0}" type="slidenum">
              <a:rPr lang="en-GB" smtClean="0"/>
              <a:t>27</a:t>
            </a:fld>
            <a:endParaRPr lang="en-GB" dirty="0"/>
          </a:p>
        </p:txBody>
      </p:sp>
    </p:spTree>
    <p:extLst>
      <p:ext uri="{BB962C8B-B14F-4D97-AF65-F5344CB8AC3E}">
        <p14:creationId xmlns:p14="http://schemas.microsoft.com/office/powerpoint/2010/main" val="35769248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2AC9E7-BA55-4973-8F67-B89C85538888}" type="slidenum">
              <a:rPr lang="sv-SE" smtClean="0"/>
              <a:pPr/>
              <a:t>28</a:t>
            </a:fld>
            <a:endParaRPr lang="sv-SE" dirty="0"/>
          </a:p>
        </p:txBody>
      </p:sp>
      <p:sp>
        <p:nvSpPr>
          <p:cNvPr id="1269762" name="Rectangle 2"/>
          <p:cNvSpPr>
            <a:spLocks noGrp="1" noRot="1" noChangeAspect="1" noChangeArrowheads="1" noTextEdit="1"/>
          </p:cNvSpPr>
          <p:nvPr>
            <p:ph type="sldImg"/>
          </p:nvPr>
        </p:nvSpPr>
        <p:spPr>
          <a:xfrm>
            <a:off x="92075" y="746125"/>
            <a:ext cx="6615113" cy="3721100"/>
          </a:xfrm>
          <a:ln/>
        </p:spPr>
      </p:sp>
      <p:sp>
        <p:nvSpPr>
          <p:cNvPr id="1269763" name="Rectangle 3"/>
          <p:cNvSpPr>
            <a:spLocks noGrp="1" noChangeArrowheads="1"/>
          </p:cNvSpPr>
          <p:nvPr>
            <p:ph type="body" idx="1"/>
          </p:nvPr>
        </p:nvSpPr>
        <p:spPr>
          <a:xfrm>
            <a:off x="680063" y="4713842"/>
            <a:ext cx="5437550" cy="4467644"/>
          </a:xfrm>
        </p:spPr>
        <p:txBody>
          <a:bodyPr/>
          <a:lstStyle/>
          <a:p>
            <a:endParaRPr lang="sv-SE" dirty="0"/>
          </a:p>
        </p:txBody>
      </p:sp>
    </p:spTree>
    <p:extLst>
      <p:ext uri="{BB962C8B-B14F-4D97-AF65-F5344CB8AC3E}">
        <p14:creationId xmlns:p14="http://schemas.microsoft.com/office/powerpoint/2010/main" val="1242698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53358-6CE8-4554-9878-C71E3D8BCBDF}"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9356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2AC9E7-BA55-4973-8F67-B89C85538888}" type="slidenum">
              <a:rPr lang="sv-SE" smtClean="0"/>
              <a:pPr/>
              <a:t>2</a:t>
            </a:fld>
            <a:endParaRPr lang="sv-SE" dirty="0"/>
          </a:p>
        </p:txBody>
      </p:sp>
      <p:sp>
        <p:nvSpPr>
          <p:cNvPr id="1269762" name="Rectangle 2"/>
          <p:cNvSpPr>
            <a:spLocks noGrp="1" noRot="1" noChangeAspect="1" noChangeArrowheads="1" noTextEdit="1"/>
          </p:cNvSpPr>
          <p:nvPr>
            <p:ph type="sldImg"/>
          </p:nvPr>
        </p:nvSpPr>
        <p:spPr>
          <a:xfrm>
            <a:off x="92075" y="746125"/>
            <a:ext cx="6615113" cy="3721100"/>
          </a:xfrm>
          <a:ln/>
        </p:spPr>
      </p:sp>
      <p:sp>
        <p:nvSpPr>
          <p:cNvPr id="1269763" name="Rectangle 3"/>
          <p:cNvSpPr>
            <a:spLocks noGrp="1" noChangeArrowheads="1"/>
          </p:cNvSpPr>
          <p:nvPr>
            <p:ph type="body" idx="1"/>
          </p:nvPr>
        </p:nvSpPr>
        <p:spPr>
          <a:xfrm>
            <a:off x="680063" y="4713842"/>
            <a:ext cx="5437550" cy="4467644"/>
          </a:xfrm>
        </p:spPr>
        <p:txBody>
          <a:bodyPr/>
          <a:lstStyle/>
          <a:p>
            <a:endParaRPr lang="sv-SE" dirty="0"/>
          </a:p>
        </p:txBody>
      </p:sp>
    </p:spTree>
    <p:extLst>
      <p:ext uri="{BB962C8B-B14F-4D97-AF65-F5344CB8AC3E}">
        <p14:creationId xmlns:p14="http://schemas.microsoft.com/office/powerpoint/2010/main" val="2946235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53358-6CE8-4554-9878-C71E3D8BCBDF}"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44024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53358-6CE8-4554-9878-C71E3D8BCBDF}"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56903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2053358-6CE8-4554-9878-C71E3D8BCBDF}" type="slidenum">
              <a:rPr lang="sv-SE" smtClean="0"/>
              <a:t>32</a:t>
            </a:fld>
            <a:endParaRPr lang="sv-SE"/>
          </a:p>
        </p:txBody>
      </p:sp>
    </p:spTree>
    <p:extLst>
      <p:ext uri="{BB962C8B-B14F-4D97-AF65-F5344CB8AC3E}">
        <p14:creationId xmlns:p14="http://schemas.microsoft.com/office/powerpoint/2010/main" val="31168364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53358-6CE8-4554-9878-C71E3D8BCBDF}"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93419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53358-6CE8-4554-9878-C71E3D8BCBDF}"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91712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53358-6CE8-4554-9878-C71E3D8BCBDF}"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984923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53358-6CE8-4554-9878-C71E3D8BCBDF}"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339283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53358-6CE8-4554-9878-C71E3D8BCBDF}"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965248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53358-6CE8-4554-9878-C71E3D8BCBDF}"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156036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2AC9E7-BA55-4973-8F67-B89C85538888}" type="slidenum">
              <a:rPr lang="sv-SE" smtClean="0"/>
              <a:pPr/>
              <a:t>40</a:t>
            </a:fld>
            <a:endParaRPr lang="sv-SE" dirty="0"/>
          </a:p>
        </p:txBody>
      </p:sp>
      <p:sp>
        <p:nvSpPr>
          <p:cNvPr id="1269762" name="Rectangle 2"/>
          <p:cNvSpPr>
            <a:spLocks noGrp="1" noRot="1" noChangeAspect="1" noChangeArrowheads="1" noTextEdit="1"/>
          </p:cNvSpPr>
          <p:nvPr>
            <p:ph type="sldImg"/>
          </p:nvPr>
        </p:nvSpPr>
        <p:spPr>
          <a:xfrm>
            <a:off x="92075" y="746125"/>
            <a:ext cx="6615113" cy="3721100"/>
          </a:xfrm>
          <a:ln/>
        </p:spPr>
      </p:sp>
      <p:sp>
        <p:nvSpPr>
          <p:cNvPr id="1269763" name="Rectangle 3"/>
          <p:cNvSpPr>
            <a:spLocks noGrp="1" noChangeArrowheads="1"/>
          </p:cNvSpPr>
          <p:nvPr>
            <p:ph type="body" idx="1"/>
          </p:nvPr>
        </p:nvSpPr>
        <p:spPr>
          <a:xfrm>
            <a:off x="680063" y="4713842"/>
            <a:ext cx="5437550" cy="4467644"/>
          </a:xfrm>
        </p:spPr>
        <p:txBody>
          <a:bodyPr/>
          <a:lstStyle/>
          <a:p>
            <a:endParaRPr lang="sv-SE" dirty="0"/>
          </a:p>
        </p:txBody>
      </p:sp>
    </p:spTree>
    <p:extLst>
      <p:ext uri="{BB962C8B-B14F-4D97-AF65-F5344CB8AC3E}">
        <p14:creationId xmlns:p14="http://schemas.microsoft.com/office/powerpoint/2010/main" val="2144102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2AC9E7-BA55-4973-8F67-B89C85538888}" type="slidenum">
              <a:rPr lang="sv-SE" smtClean="0"/>
              <a:pPr/>
              <a:t>3</a:t>
            </a:fld>
            <a:endParaRPr lang="sv-SE" dirty="0"/>
          </a:p>
        </p:txBody>
      </p:sp>
      <p:sp>
        <p:nvSpPr>
          <p:cNvPr id="1269762" name="Rectangle 2"/>
          <p:cNvSpPr>
            <a:spLocks noGrp="1" noRot="1" noChangeAspect="1" noChangeArrowheads="1" noTextEdit="1"/>
          </p:cNvSpPr>
          <p:nvPr>
            <p:ph type="sldImg"/>
          </p:nvPr>
        </p:nvSpPr>
        <p:spPr>
          <a:xfrm>
            <a:off x="92075" y="746125"/>
            <a:ext cx="6615113" cy="3721100"/>
          </a:xfrm>
          <a:ln/>
        </p:spPr>
      </p:sp>
      <p:sp>
        <p:nvSpPr>
          <p:cNvPr id="1269763" name="Rectangle 3"/>
          <p:cNvSpPr>
            <a:spLocks noGrp="1" noChangeArrowheads="1"/>
          </p:cNvSpPr>
          <p:nvPr>
            <p:ph type="body" idx="1"/>
          </p:nvPr>
        </p:nvSpPr>
        <p:spPr>
          <a:xfrm>
            <a:off x="680063" y="4713842"/>
            <a:ext cx="5437550" cy="4467644"/>
          </a:xfrm>
        </p:spPr>
        <p:txBody>
          <a:bodyPr/>
          <a:lstStyle/>
          <a:p>
            <a:endParaRPr lang="sv-SE" dirty="0"/>
          </a:p>
        </p:txBody>
      </p:sp>
    </p:spTree>
    <p:extLst>
      <p:ext uri="{BB962C8B-B14F-4D97-AF65-F5344CB8AC3E}">
        <p14:creationId xmlns:p14="http://schemas.microsoft.com/office/powerpoint/2010/main" val="1419404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36E8FCB7-682E-4016-8F1C-CC4C4E3BE8C0}" type="slidenum">
              <a:rPr lang="en-GB" smtClean="0"/>
              <a:t>4</a:t>
            </a:fld>
            <a:endParaRPr lang="en-GB"/>
          </a:p>
        </p:txBody>
      </p:sp>
    </p:spTree>
    <p:extLst>
      <p:ext uri="{BB962C8B-B14F-4D97-AF65-F5344CB8AC3E}">
        <p14:creationId xmlns:p14="http://schemas.microsoft.com/office/powerpoint/2010/main" val="741401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10"/>
          </p:nvPr>
        </p:nvSpPr>
        <p:spPr/>
        <p:txBody>
          <a:bodyPr/>
          <a:lstStyle/>
          <a:p>
            <a:fld id="{36E8FCB7-682E-4016-8F1C-CC4C4E3BE8C0}" type="slidenum">
              <a:rPr lang="en-GB" smtClean="0"/>
              <a:t>5</a:t>
            </a:fld>
            <a:endParaRPr lang="en-GB"/>
          </a:p>
        </p:txBody>
      </p:sp>
    </p:spTree>
    <p:extLst>
      <p:ext uri="{BB962C8B-B14F-4D97-AF65-F5344CB8AC3E}">
        <p14:creationId xmlns:p14="http://schemas.microsoft.com/office/powerpoint/2010/main" val="2230293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dirty="0"/>
          </a:p>
        </p:txBody>
      </p:sp>
      <p:sp>
        <p:nvSpPr>
          <p:cNvPr id="4" name="Platshållare för bildnummer 3"/>
          <p:cNvSpPr>
            <a:spLocks noGrp="1"/>
          </p:cNvSpPr>
          <p:nvPr>
            <p:ph type="sldNum" sz="quarter" idx="10"/>
          </p:nvPr>
        </p:nvSpPr>
        <p:spPr/>
        <p:txBody>
          <a:bodyPr/>
          <a:lstStyle/>
          <a:p>
            <a:fld id="{36E8FCB7-682E-4016-8F1C-CC4C4E3BE8C0}" type="slidenum">
              <a:rPr lang="en-GB" smtClean="0"/>
              <a:t>6</a:t>
            </a:fld>
            <a:endParaRPr lang="en-GB"/>
          </a:p>
        </p:txBody>
      </p:sp>
    </p:spTree>
    <p:extLst>
      <p:ext uri="{BB962C8B-B14F-4D97-AF65-F5344CB8AC3E}">
        <p14:creationId xmlns:p14="http://schemas.microsoft.com/office/powerpoint/2010/main" val="2689538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36E8FCB7-682E-4016-8F1C-CC4C4E3BE8C0}" type="slidenum">
              <a:rPr lang="en-GB" smtClean="0"/>
              <a:t>7</a:t>
            </a:fld>
            <a:endParaRPr lang="en-GB"/>
          </a:p>
        </p:txBody>
      </p:sp>
    </p:spTree>
    <p:extLst>
      <p:ext uri="{BB962C8B-B14F-4D97-AF65-F5344CB8AC3E}">
        <p14:creationId xmlns:p14="http://schemas.microsoft.com/office/powerpoint/2010/main" val="4155925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36E8FCB7-682E-4016-8F1C-CC4C4E3BE8C0}" type="slidenum">
              <a:rPr lang="en-GB" smtClean="0"/>
              <a:t>8</a:t>
            </a:fld>
            <a:endParaRPr lang="en-GB"/>
          </a:p>
        </p:txBody>
      </p:sp>
    </p:spTree>
    <p:extLst>
      <p:ext uri="{BB962C8B-B14F-4D97-AF65-F5344CB8AC3E}">
        <p14:creationId xmlns:p14="http://schemas.microsoft.com/office/powerpoint/2010/main" val="1493076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Wingdings" panose="05000000000000000000" pitchFamily="2" charset="2"/>
              <a:buNone/>
            </a:pPr>
            <a:endParaRPr lang="sv-SE" sz="1000" baseline="0" dirty="0"/>
          </a:p>
        </p:txBody>
      </p:sp>
      <p:sp>
        <p:nvSpPr>
          <p:cNvPr id="4" name="Platshållare för bildnummer 3"/>
          <p:cNvSpPr>
            <a:spLocks noGrp="1"/>
          </p:cNvSpPr>
          <p:nvPr>
            <p:ph type="sldNum" sz="quarter" idx="5"/>
          </p:nvPr>
        </p:nvSpPr>
        <p:spPr/>
        <p:txBody>
          <a:bodyPr/>
          <a:lstStyle/>
          <a:p>
            <a:fld id="{36E8FCB7-682E-4016-8F1C-CC4C4E3BE8C0}" type="slidenum">
              <a:rPr lang="en-GB" smtClean="0"/>
              <a:t>9</a:t>
            </a:fld>
            <a:endParaRPr lang="en-GB"/>
          </a:p>
        </p:txBody>
      </p:sp>
    </p:spTree>
    <p:extLst>
      <p:ext uri="{BB962C8B-B14F-4D97-AF65-F5344CB8AC3E}">
        <p14:creationId xmlns:p14="http://schemas.microsoft.com/office/powerpoint/2010/main" val="42303618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8.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8.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8.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8.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8.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8.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8.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26.xml"/><Relationship Id="rId4" Type="http://schemas.openxmlformats.org/officeDocument/2006/relationships/image" Target="../media/image8.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27.xml"/><Relationship Id="rId4" Type="http://schemas.openxmlformats.org/officeDocument/2006/relationships/image" Target="../media/image8.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28.xml"/><Relationship Id="rId4" Type="http://schemas.openxmlformats.org/officeDocument/2006/relationships/image" Target="../media/image8.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29.xml"/><Relationship Id="rId4" Type="http://schemas.openxmlformats.org/officeDocument/2006/relationships/image" Target="../media/image8.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30.xml"/><Relationship Id="rId4" Type="http://schemas.openxmlformats.org/officeDocument/2006/relationships/image" Target="../media/image8.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31.xml"/><Relationship Id="rId4" Type="http://schemas.openxmlformats.org/officeDocument/2006/relationships/image" Target="../media/image8.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32.xml"/><Relationship Id="rId4" Type="http://schemas.openxmlformats.org/officeDocument/2006/relationships/image" Target="../media/image9.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tags" Target="../tags/tag8.xml"/><Relationship Id="rId7" Type="http://schemas.openxmlformats.org/officeDocument/2006/relationships/image" Target="../media/image5.emf"/><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oleObject" Target="../embeddings/oleObject4.bin"/><Relationship Id="rId5" Type="http://schemas.openxmlformats.org/officeDocument/2006/relationships/slideMaster" Target="../slideMasters/slideMaster1.xml"/><Relationship Id="rId4" Type="http://schemas.openxmlformats.org/officeDocument/2006/relationships/tags" Target="../tags/tag9.xml"/><Relationship Id="rId9"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Master" Target="../slideMasters/slideMaster1.xml"/><Relationship Id="rId7" Type="http://schemas.openxmlformats.org/officeDocument/2006/relationships/image" Target="../media/image11.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10.gif"/><Relationship Id="rId5" Type="http://schemas.openxmlformats.org/officeDocument/2006/relationships/image" Target="../media/image5.emf"/><Relationship Id="rId4" Type="http://schemas.openxmlformats.org/officeDocument/2006/relationships/oleObject" Target="../embeddings/oleObject3.bin"/><Relationship Id="rId9"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2.png"/><Relationship Id="rId5" Type="http://schemas.openxmlformats.org/officeDocument/2006/relationships/image" Target="../media/image5.emf"/><Relationship Id="rId4" Type="http://schemas.openxmlformats.org/officeDocument/2006/relationships/oleObject" Target="../embeddings/oleObject3.bin"/></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2.xml"/><Relationship Id="rId7" Type="http://schemas.openxmlformats.org/officeDocument/2006/relationships/image" Target="../media/image5.emf"/><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oleObject" Target="../embeddings/oleObject4.bin"/><Relationship Id="rId5" Type="http://schemas.openxmlformats.org/officeDocument/2006/relationships/slideMaster" Target="../slideMasters/slideMaster1.xml"/><Relationship Id="rId4" Type="http://schemas.openxmlformats.org/officeDocument/2006/relationships/tags" Target="../tags/tag1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7.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8.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8.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8.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9.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ramsida">
    <p:spTree>
      <p:nvGrpSpPr>
        <p:cNvPr id="1" name=""/>
        <p:cNvGrpSpPr/>
        <p:nvPr/>
      </p:nvGrpSpPr>
      <p:grpSpPr>
        <a:xfrm>
          <a:off x="0" y="0"/>
          <a:ext cx="0" cy="0"/>
          <a:chOff x="0" y="0"/>
          <a:chExt cx="0" cy="0"/>
        </a:xfrm>
      </p:grpSpPr>
      <p:sp>
        <p:nvSpPr>
          <p:cNvPr id="11" name="Rektangel 10"/>
          <p:cNvSpPr/>
          <p:nvPr userDrawn="1"/>
        </p:nvSpPr>
        <p:spPr>
          <a:xfrm>
            <a:off x="-49910" y="0"/>
            <a:ext cx="12241911" cy="68802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6" name="Platshållare för bild 5" descr="Omslagsbild"/>
          <p:cNvSpPr>
            <a:spLocks noGrp="1"/>
          </p:cNvSpPr>
          <p:nvPr>
            <p:ph type="pic" sz="quarter" idx="11" hasCustomPrompt="1"/>
          </p:nvPr>
        </p:nvSpPr>
        <p:spPr>
          <a:xfrm>
            <a:off x="-49910" y="0"/>
            <a:ext cx="5609351" cy="6880247"/>
          </a:xfrm>
          <a:prstGeom prst="homePlate">
            <a:avLst>
              <a:gd name="adj" fmla="val 100000"/>
            </a:avLst>
          </a:prstGeom>
          <a:ln>
            <a:noFill/>
          </a:ln>
        </p:spPr>
        <p:txBody>
          <a:bodyPr anchor="ctr"/>
          <a:lstStyle>
            <a:lvl1pPr marL="0" indent="0" algn="ctr">
              <a:buNone/>
              <a:defRPr/>
            </a:lvl1pPr>
          </a:lstStyle>
          <a:p>
            <a:r>
              <a:rPr lang="sv-SE" dirty="0"/>
              <a:t>Klicka här för att lägga till bild</a:t>
            </a:r>
          </a:p>
        </p:txBody>
      </p:sp>
      <p:graphicFrame>
        <p:nvGraphicFramePr>
          <p:cNvPr id="4" name="Objekt 3" hidden="1"/>
          <p:cNvGraphicFramePr>
            <a:graphicFrameLocks noChangeAspect="1"/>
          </p:cNvGraphicFramePr>
          <p:nvPr userDrawn="1">
            <p:custDataLst>
              <p:tags r:id="rId1"/>
            </p:custDataLst>
            <p:extLst>
              <p:ext uri="{D42A27DB-BD31-4B8C-83A1-F6EECF244321}">
                <p14:modId xmlns:p14="http://schemas.microsoft.com/office/powerpoint/2010/main" val="329554160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0" name=""/>
                      <p:cNvPicPr/>
                      <p:nvPr/>
                    </p:nvPicPr>
                    <p:blipFill>
                      <a:blip r:embed="rId4"/>
                      <a:stretch>
                        <a:fillRect/>
                      </a:stretch>
                    </p:blipFill>
                    <p:spPr>
                      <a:xfrm>
                        <a:off x="2118" y="1589"/>
                        <a:ext cx="2116" cy="1587"/>
                      </a:xfrm>
                      <a:prstGeom prst="rect">
                        <a:avLst/>
                      </a:prstGeom>
                    </p:spPr>
                  </p:pic>
                </p:oleObj>
              </mc:Fallback>
            </mc:AlternateContent>
          </a:graphicData>
        </a:graphic>
      </p:graphicFrame>
      <p:grpSp>
        <p:nvGrpSpPr>
          <p:cNvPr id="160" name="Grupp 159">
            <a:extLst>
              <a:ext uri="{FF2B5EF4-FFF2-40B4-BE49-F238E27FC236}">
                <a16:creationId xmlns:a16="http://schemas.microsoft.com/office/drawing/2014/main" id="{FD6CAC7F-03C5-4F20-9A65-74427D976E0E}"/>
              </a:ext>
              <a:ext uri="{C183D7F6-B498-43B3-948B-1728B52AA6E4}">
                <adec:decorative xmlns:adec="http://schemas.microsoft.com/office/drawing/2017/decorative" val="1"/>
              </a:ext>
            </a:extLst>
          </p:cNvPr>
          <p:cNvGrpSpPr/>
          <p:nvPr userDrawn="1"/>
        </p:nvGrpSpPr>
        <p:grpSpPr>
          <a:xfrm>
            <a:off x="2754667" y="2629971"/>
            <a:ext cx="5601933" cy="4228029"/>
            <a:chOff x="2754667" y="2629971"/>
            <a:chExt cx="6044201" cy="4228029"/>
          </a:xfrm>
        </p:grpSpPr>
        <p:grpSp>
          <p:nvGrpSpPr>
            <p:cNvPr id="161" name="Grupp 160">
              <a:extLst>
                <a:ext uri="{FF2B5EF4-FFF2-40B4-BE49-F238E27FC236}">
                  <a16:creationId xmlns:a16="http://schemas.microsoft.com/office/drawing/2014/main" id="{B4924253-7EB9-453A-9C7D-965E4AC6B479}"/>
                </a:ext>
              </a:extLst>
            </p:cNvPr>
            <p:cNvGrpSpPr/>
            <p:nvPr userDrawn="1"/>
          </p:nvGrpSpPr>
          <p:grpSpPr>
            <a:xfrm>
              <a:off x="4263253" y="4297143"/>
              <a:ext cx="2540448" cy="2560857"/>
              <a:chOff x="5083580" y="4297143"/>
              <a:chExt cx="2881927" cy="2560857"/>
            </a:xfrm>
          </p:grpSpPr>
          <p:sp>
            <p:nvSpPr>
              <p:cNvPr id="213" name="Freeform 28">
                <a:extLst>
                  <a:ext uri="{FF2B5EF4-FFF2-40B4-BE49-F238E27FC236}">
                    <a16:creationId xmlns:a16="http://schemas.microsoft.com/office/drawing/2014/main" id="{2F5EE25D-2D0C-4372-A7C9-6793C8752291}"/>
                  </a:ext>
                </a:extLst>
              </p:cNvPr>
              <p:cNvSpPr>
                <a:spLocks/>
              </p:cNvSpPr>
              <p:nvPr userDrawn="1"/>
            </p:nvSpPr>
            <p:spPr bwMode="auto">
              <a:xfrm flipV="1">
                <a:off x="5805370" y="5702057"/>
                <a:ext cx="719333" cy="701352"/>
              </a:xfrm>
              <a:custGeom>
                <a:avLst/>
                <a:gdLst>
                  <a:gd name="T0" fmla="*/ 0 w 290"/>
                  <a:gd name="T1" fmla="*/ 168 h 337"/>
                  <a:gd name="T2" fmla="*/ 290 w 290"/>
                  <a:gd name="T3" fmla="*/ 337 h 337"/>
                  <a:gd name="T4" fmla="*/ 290 w 290"/>
                  <a:gd name="T5" fmla="*/ 0 h 337"/>
                  <a:gd name="T6" fmla="*/ 0 w 290"/>
                  <a:gd name="T7" fmla="*/ 168 h 337"/>
                </a:gdLst>
                <a:ahLst/>
                <a:cxnLst>
                  <a:cxn ang="0">
                    <a:pos x="T0" y="T1"/>
                  </a:cxn>
                  <a:cxn ang="0">
                    <a:pos x="T2" y="T3"/>
                  </a:cxn>
                  <a:cxn ang="0">
                    <a:pos x="T4" y="T5"/>
                  </a:cxn>
                  <a:cxn ang="0">
                    <a:pos x="T6" y="T7"/>
                  </a:cxn>
                </a:cxnLst>
                <a:rect l="0" t="0" r="r" b="b"/>
                <a:pathLst>
                  <a:path w="290" h="337">
                    <a:moveTo>
                      <a:pt x="0" y="168"/>
                    </a:moveTo>
                    <a:lnTo>
                      <a:pt x="290" y="337"/>
                    </a:lnTo>
                    <a:lnTo>
                      <a:pt x="290" y="0"/>
                    </a:lnTo>
                    <a:lnTo>
                      <a:pt x="0" y="168"/>
                    </a:lnTo>
                    <a:close/>
                  </a:path>
                </a:pathLst>
              </a:custGeom>
              <a:solidFill>
                <a:srgbClr val="D2E175"/>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14" name="Freeform 29">
                <a:extLst>
                  <a:ext uri="{FF2B5EF4-FFF2-40B4-BE49-F238E27FC236}">
                    <a16:creationId xmlns:a16="http://schemas.microsoft.com/office/drawing/2014/main" id="{A176FC3B-2589-427A-8866-76E6F7EBF877}"/>
                  </a:ext>
                </a:extLst>
              </p:cNvPr>
              <p:cNvSpPr>
                <a:spLocks/>
              </p:cNvSpPr>
              <p:nvPr userDrawn="1"/>
            </p:nvSpPr>
            <p:spPr bwMode="auto">
              <a:xfrm flipV="1">
                <a:off x="6526842" y="5702196"/>
                <a:ext cx="719333" cy="701352"/>
              </a:xfrm>
              <a:custGeom>
                <a:avLst/>
                <a:gdLst>
                  <a:gd name="T0" fmla="*/ 0 w 292"/>
                  <a:gd name="T1" fmla="*/ 0 h 337"/>
                  <a:gd name="T2" fmla="*/ 0 w 292"/>
                  <a:gd name="T3" fmla="*/ 337 h 337"/>
                  <a:gd name="T4" fmla="*/ 292 w 292"/>
                  <a:gd name="T5" fmla="*/ 168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8"/>
                    </a:lnTo>
                    <a:lnTo>
                      <a:pt x="0" y="0"/>
                    </a:lnTo>
                    <a:close/>
                  </a:path>
                </a:pathLst>
              </a:custGeom>
              <a:solidFill>
                <a:srgbClr val="D2E175"/>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15" name="Freeform 30">
                <a:extLst>
                  <a:ext uri="{FF2B5EF4-FFF2-40B4-BE49-F238E27FC236}">
                    <a16:creationId xmlns:a16="http://schemas.microsoft.com/office/drawing/2014/main" id="{D105DD18-014E-4DA0-AC05-A209D3E7C046}"/>
                  </a:ext>
                </a:extLst>
              </p:cNvPr>
              <p:cNvSpPr>
                <a:spLocks/>
              </p:cNvSpPr>
              <p:nvPr userDrawn="1"/>
            </p:nvSpPr>
            <p:spPr bwMode="auto">
              <a:xfrm flipV="1">
                <a:off x="5805370" y="4999443"/>
                <a:ext cx="719333" cy="701352"/>
              </a:xfrm>
              <a:custGeom>
                <a:avLst/>
                <a:gdLst>
                  <a:gd name="T0" fmla="*/ 290 w 290"/>
                  <a:gd name="T1" fmla="*/ 0 h 337"/>
                  <a:gd name="T2" fmla="*/ 0 w 290"/>
                  <a:gd name="T3" fmla="*/ 169 h 337"/>
                  <a:gd name="T4" fmla="*/ 290 w 290"/>
                  <a:gd name="T5" fmla="*/ 337 h 337"/>
                  <a:gd name="T6" fmla="*/ 290 w 290"/>
                  <a:gd name="T7" fmla="*/ 0 h 337"/>
                </a:gdLst>
                <a:ahLst/>
                <a:cxnLst>
                  <a:cxn ang="0">
                    <a:pos x="T0" y="T1"/>
                  </a:cxn>
                  <a:cxn ang="0">
                    <a:pos x="T2" y="T3"/>
                  </a:cxn>
                  <a:cxn ang="0">
                    <a:pos x="T4" y="T5"/>
                  </a:cxn>
                  <a:cxn ang="0">
                    <a:pos x="T6" y="T7"/>
                  </a:cxn>
                </a:cxnLst>
                <a:rect l="0" t="0" r="r" b="b"/>
                <a:pathLst>
                  <a:path w="290" h="337">
                    <a:moveTo>
                      <a:pt x="290" y="0"/>
                    </a:moveTo>
                    <a:lnTo>
                      <a:pt x="0" y="169"/>
                    </a:lnTo>
                    <a:lnTo>
                      <a:pt x="290" y="337"/>
                    </a:lnTo>
                    <a:lnTo>
                      <a:pt x="290" y="0"/>
                    </a:lnTo>
                    <a:close/>
                  </a:path>
                </a:pathLst>
              </a:custGeom>
              <a:solidFill>
                <a:srgbClr val="D2E175"/>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16" name="Freeform 31">
                <a:extLst>
                  <a:ext uri="{FF2B5EF4-FFF2-40B4-BE49-F238E27FC236}">
                    <a16:creationId xmlns:a16="http://schemas.microsoft.com/office/drawing/2014/main" id="{67045304-9307-4290-8605-5AFC5038BDD9}"/>
                  </a:ext>
                </a:extLst>
              </p:cNvPr>
              <p:cNvSpPr>
                <a:spLocks/>
              </p:cNvSpPr>
              <p:nvPr userDrawn="1"/>
            </p:nvSpPr>
            <p:spPr bwMode="auto">
              <a:xfrm flipV="1">
                <a:off x="5804234" y="6056452"/>
                <a:ext cx="719333" cy="701352"/>
              </a:xfrm>
              <a:custGeom>
                <a:avLst/>
                <a:gdLst>
                  <a:gd name="T0" fmla="*/ 0 w 292"/>
                  <a:gd name="T1" fmla="*/ 337 h 337"/>
                  <a:gd name="T2" fmla="*/ 292 w 292"/>
                  <a:gd name="T3" fmla="*/ 169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9"/>
                    </a:lnTo>
                    <a:lnTo>
                      <a:pt x="0" y="0"/>
                    </a:lnTo>
                    <a:lnTo>
                      <a:pt x="0" y="337"/>
                    </a:lnTo>
                    <a:close/>
                  </a:path>
                </a:pathLst>
              </a:custGeom>
              <a:solidFill>
                <a:srgbClr val="D2E175"/>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17" name="Freeform 32">
                <a:extLst>
                  <a:ext uri="{FF2B5EF4-FFF2-40B4-BE49-F238E27FC236}">
                    <a16:creationId xmlns:a16="http://schemas.microsoft.com/office/drawing/2014/main" id="{9486376B-8AFC-4DF9-8DAC-505A3D4D0057}"/>
                  </a:ext>
                </a:extLst>
              </p:cNvPr>
              <p:cNvSpPr>
                <a:spLocks/>
              </p:cNvSpPr>
              <p:nvPr userDrawn="1"/>
            </p:nvSpPr>
            <p:spPr bwMode="auto">
              <a:xfrm flipV="1">
                <a:off x="5084188" y="5352002"/>
                <a:ext cx="719333" cy="701352"/>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solidFill>
                <a:srgbClr val="D2E175"/>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18" name="Freeform 33">
                <a:extLst>
                  <a:ext uri="{FF2B5EF4-FFF2-40B4-BE49-F238E27FC236}">
                    <a16:creationId xmlns:a16="http://schemas.microsoft.com/office/drawing/2014/main" id="{915CF3FA-5534-4AB4-82F6-6E0265A69A44}"/>
                  </a:ext>
                </a:extLst>
              </p:cNvPr>
              <p:cNvSpPr>
                <a:spLocks/>
              </p:cNvSpPr>
              <p:nvPr userDrawn="1"/>
            </p:nvSpPr>
            <p:spPr bwMode="auto">
              <a:xfrm flipV="1">
                <a:off x="5804234" y="5350168"/>
                <a:ext cx="719333" cy="701352"/>
              </a:xfrm>
              <a:custGeom>
                <a:avLst/>
                <a:gdLst>
                  <a:gd name="T0" fmla="*/ 0 w 292"/>
                  <a:gd name="T1" fmla="*/ 0 h 335"/>
                  <a:gd name="T2" fmla="*/ 0 w 292"/>
                  <a:gd name="T3" fmla="*/ 335 h 335"/>
                  <a:gd name="T4" fmla="*/ 292 w 292"/>
                  <a:gd name="T5" fmla="*/ 167 h 335"/>
                  <a:gd name="T6" fmla="*/ 0 w 292"/>
                  <a:gd name="T7" fmla="*/ 0 h 335"/>
                </a:gdLst>
                <a:ahLst/>
                <a:cxnLst>
                  <a:cxn ang="0">
                    <a:pos x="T0" y="T1"/>
                  </a:cxn>
                  <a:cxn ang="0">
                    <a:pos x="T2" y="T3"/>
                  </a:cxn>
                  <a:cxn ang="0">
                    <a:pos x="T4" y="T5"/>
                  </a:cxn>
                  <a:cxn ang="0">
                    <a:pos x="T6" y="T7"/>
                  </a:cxn>
                </a:cxnLst>
                <a:rect l="0" t="0" r="r" b="b"/>
                <a:pathLst>
                  <a:path w="292" h="335">
                    <a:moveTo>
                      <a:pt x="0" y="0"/>
                    </a:moveTo>
                    <a:lnTo>
                      <a:pt x="0" y="335"/>
                    </a:lnTo>
                    <a:lnTo>
                      <a:pt x="292" y="167"/>
                    </a:lnTo>
                    <a:lnTo>
                      <a:pt x="0" y="0"/>
                    </a:lnTo>
                    <a:close/>
                  </a:path>
                </a:pathLst>
              </a:custGeom>
              <a:solidFill>
                <a:srgbClr val="D2E175"/>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19" name="Freeform 34">
                <a:extLst>
                  <a:ext uri="{FF2B5EF4-FFF2-40B4-BE49-F238E27FC236}">
                    <a16:creationId xmlns:a16="http://schemas.microsoft.com/office/drawing/2014/main" id="{1000AF74-AC55-4A70-89A3-583B1907469C}"/>
                  </a:ext>
                </a:extLst>
              </p:cNvPr>
              <p:cNvSpPr>
                <a:spLocks/>
              </p:cNvSpPr>
              <p:nvPr userDrawn="1"/>
            </p:nvSpPr>
            <p:spPr bwMode="auto">
              <a:xfrm flipV="1">
                <a:off x="5083580" y="5000675"/>
                <a:ext cx="719333" cy="701352"/>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solidFill>
                <a:srgbClr val="D2E175"/>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20" name="Freeform 35">
                <a:extLst>
                  <a:ext uri="{FF2B5EF4-FFF2-40B4-BE49-F238E27FC236}">
                    <a16:creationId xmlns:a16="http://schemas.microsoft.com/office/drawing/2014/main" id="{20AE7722-3E97-4510-B87D-B2F2D95A1ECF}"/>
                  </a:ext>
                </a:extLst>
              </p:cNvPr>
              <p:cNvSpPr>
                <a:spLocks/>
              </p:cNvSpPr>
              <p:nvPr userDrawn="1"/>
            </p:nvSpPr>
            <p:spPr bwMode="auto">
              <a:xfrm flipV="1">
                <a:off x="5083580" y="5702763"/>
                <a:ext cx="719333" cy="701352"/>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solidFill>
                <a:srgbClr val="D2E175"/>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21" name="Freeform 36">
                <a:extLst>
                  <a:ext uri="{FF2B5EF4-FFF2-40B4-BE49-F238E27FC236}">
                    <a16:creationId xmlns:a16="http://schemas.microsoft.com/office/drawing/2014/main" id="{928F2687-C35A-40C2-A926-BF5972C0F5F7}"/>
                  </a:ext>
                </a:extLst>
              </p:cNvPr>
              <p:cNvSpPr>
                <a:spLocks/>
              </p:cNvSpPr>
              <p:nvPr userDrawn="1"/>
            </p:nvSpPr>
            <p:spPr bwMode="auto">
              <a:xfrm flipV="1">
                <a:off x="5083580" y="6407018"/>
                <a:ext cx="719333" cy="450982"/>
              </a:xfrm>
              <a:custGeom>
                <a:avLst/>
                <a:gdLst/>
                <a:ahLst/>
                <a:cxnLst/>
                <a:rect l="l" t="t" r="r" b="b"/>
                <a:pathLst>
                  <a:path w="539500" h="450982">
                    <a:moveTo>
                      <a:pt x="0" y="450982"/>
                    </a:moveTo>
                    <a:lnTo>
                      <a:pt x="539500" y="99266"/>
                    </a:lnTo>
                    <a:lnTo>
                      <a:pt x="386330" y="0"/>
                    </a:lnTo>
                    <a:lnTo>
                      <a:pt x="0" y="0"/>
                    </a:lnTo>
                    <a:close/>
                  </a:path>
                </a:pathLst>
              </a:custGeom>
              <a:solidFill>
                <a:srgbClr val="D2E175"/>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22" name="Freeform 37">
                <a:extLst>
                  <a:ext uri="{FF2B5EF4-FFF2-40B4-BE49-F238E27FC236}">
                    <a16:creationId xmlns:a16="http://schemas.microsoft.com/office/drawing/2014/main" id="{AA567931-A6C1-44D8-B410-41FF28D40173}"/>
                  </a:ext>
                </a:extLst>
              </p:cNvPr>
              <p:cNvSpPr>
                <a:spLocks/>
              </p:cNvSpPr>
              <p:nvPr userDrawn="1"/>
            </p:nvSpPr>
            <p:spPr bwMode="auto">
              <a:xfrm flipV="1">
                <a:off x="5083580" y="4297143"/>
                <a:ext cx="719333" cy="701352"/>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solidFill>
                <a:srgbClr val="D2E175"/>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23" name="Freeform 38">
                <a:extLst>
                  <a:ext uri="{FF2B5EF4-FFF2-40B4-BE49-F238E27FC236}">
                    <a16:creationId xmlns:a16="http://schemas.microsoft.com/office/drawing/2014/main" id="{9BDADC0F-4109-48DE-9F15-9074036862F7}"/>
                  </a:ext>
                </a:extLst>
              </p:cNvPr>
              <p:cNvSpPr>
                <a:spLocks/>
              </p:cNvSpPr>
              <p:nvPr userDrawn="1"/>
            </p:nvSpPr>
            <p:spPr bwMode="auto">
              <a:xfrm flipV="1">
                <a:off x="7246174" y="5350946"/>
                <a:ext cx="719333" cy="701352"/>
              </a:xfrm>
              <a:custGeom>
                <a:avLst/>
                <a:gdLst>
                  <a:gd name="T0" fmla="*/ 0 w 290"/>
                  <a:gd name="T1" fmla="*/ 0 h 335"/>
                  <a:gd name="T2" fmla="*/ 0 w 290"/>
                  <a:gd name="T3" fmla="*/ 335 h 335"/>
                  <a:gd name="T4" fmla="*/ 290 w 290"/>
                  <a:gd name="T5" fmla="*/ 167 h 335"/>
                  <a:gd name="T6" fmla="*/ 0 w 290"/>
                  <a:gd name="T7" fmla="*/ 0 h 335"/>
                </a:gdLst>
                <a:ahLst/>
                <a:cxnLst>
                  <a:cxn ang="0">
                    <a:pos x="T0" y="T1"/>
                  </a:cxn>
                  <a:cxn ang="0">
                    <a:pos x="T2" y="T3"/>
                  </a:cxn>
                  <a:cxn ang="0">
                    <a:pos x="T4" y="T5"/>
                  </a:cxn>
                  <a:cxn ang="0">
                    <a:pos x="T6" y="T7"/>
                  </a:cxn>
                </a:cxnLst>
                <a:rect l="0" t="0" r="r" b="b"/>
                <a:pathLst>
                  <a:path w="290" h="335">
                    <a:moveTo>
                      <a:pt x="0" y="0"/>
                    </a:moveTo>
                    <a:lnTo>
                      <a:pt x="0" y="335"/>
                    </a:lnTo>
                    <a:lnTo>
                      <a:pt x="290" y="167"/>
                    </a:lnTo>
                    <a:lnTo>
                      <a:pt x="0" y="0"/>
                    </a:lnTo>
                    <a:close/>
                  </a:path>
                </a:pathLst>
              </a:custGeom>
              <a:solidFill>
                <a:srgbClr val="D2E175"/>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24" name="Freeform 39">
                <a:extLst>
                  <a:ext uri="{FF2B5EF4-FFF2-40B4-BE49-F238E27FC236}">
                    <a16:creationId xmlns:a16="http://schemas.microsoft.com/office/drawing/2014/main" id="{333D31A3-E0C5-4007-85C8-CF8D859863E1}"/>
                  </a:ext>
                </a:extLst>
              </p:cNvPr>
              <p:cNvSpPr>
                <a:spLocks/>
              </p:cNvSpPr>
              <p:nvPr userDrawn="1"/>
            </p:nvSpPr>
            <p:spPr bwMode="auto">
              <a:xfrm flipV="1">
                <a:off x="6527978" y="5350946"/>
                <a:ext cx="719333" cy="701352"/>
              </a:xfrm>
              <a:custGeom>
                <a:avLst/>
                <a:gdLst>
                  <a:gd name="T0" fmla="*/ 291 w 291"/>
                  <a:gd name="T1" fmla="*/ 0 h 335"/>
                  <a:gd name="T2" fmla="*/ 0 w 291"/>
                  <a:gd name="T3" fmla="*/ 167 h 335"/>
                  <a:gd name="T4" fmla="*/ 291 w 291"/>
                  <a:gd name="T5" fmla="*/ 335 h 335"/>
                  <a:gd name="T6" fmla="*/ 291 w 291"/>
                  <a:gd name="T7" fmla="*/ 0 h 335"/>
                </a:gdLst>
                <a:ahLst/>
                <a:cxnLst>
                  <a:cxn ang="0">
                    <a:pos x="T0" y="T1"/>
                  </a:cxn>
                  <a:cxn ang="0">
                    <a:pos x="T2" y="T3"/>
                  </a:cxn>
                  <a:cxn ang="0">
                    <a:pos x="T4" y="T5"/>
                  </a:cxn>
                  <a:cxn ang="0">
                    <a:pos x="T6" y="T7"/>
                  </a:cxn>
                </a:cxnLst>
                <a:rect l="0" t="0" r="r" b="b"/>
                <a:pathLst>
                  <a:path w="291" h="335">
                    <a:moveTo>
                      <a:pt x="291" y="0"/>
                    </a:moveTo>
                    <a:lnTo>
                      <a:pt x="0" y="167"/>
                    </a:lnTo>
                    <a:lnTo>
                      <a:pt x="291" y="335"/>
                    </a:lnTo>
                    <a:lnTo>
                      <a:pt x="291" y="0"/>
                    </a:lnTo>
                    <a:close/>
                  </a:path>
                </a:pathLst>
              </a:custGeom>
              <a:solidFill>
                <a:srgbClr val="D2E175"/>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25" name="Freeform 40">
                <a:extLst>
                  <a:ext uri="{FF2B5EF4-FFF2-40B4-BE49-F238E27FC236}">
                    <a16:creationId xmlns:a16="http://schemas.microsoft.com/office/drawing/2014/main" id="{AD486FCD-2FFF-4D99-82DA-8771AA17278F}"/>
                  </a:ext>
                </a:extLst>
              </p:cNvPr>
              <p:cNvSpPr>
                <a:spLocks/>
              </p:cNvSpPr>
              <p:nvPr userDrawn="1"/>
            </p:nvSpPr>
            <p:spPr bwMode="auto">
              <a:xfrm flipV="1">
                <a:off x="5084188" y="4646672"/>
                <a:ext cx="719333" cy="701352"/>
              </a:xfrm>
              <a:custGeom>
                <a:avLst/>
                <a:gdLst>
                  <a:gd name="T0" fmla="*/ 292 w 292"/>
                  <a:gd name="T1" fmla="*/ 0 h 337"/>
                  <a:gd name="T2" fmla="*/ 0 w 292"/>
                  <a:gd name="T3" fmla="*/ 167 h 337"/>
                  <a:gd name="T4" fmla="*/ 292 w 292"/>
                  <a:gd name="T5" fmla="*/ 337 h 337"/>
                  <a:gd name="T6" fmla="*/ 292 w 292"/>
                  <a:gd name="T7" fmla="*/ 0 h 337"/>
                </a:gdLst>
                <a:ahLst/>
                <a:cxnLst>
                  <a:cxn ang="0">
                    <a:pos x="T0" y="T1"/>
                  </a:cxn>
                  <a:cxn ang="0">
                    <a:pos x="T2" y="T3"/>
                  </a:cxn>
                  <a:cxn ang="0">
                    <a:pos x="T4" y="T5"/>
                  </a:cxn>
                  <a:cxn ang="0">
                    <a:pos x="T6" y="T7"/>
                  </a:cxn>
                </a:cxnLst>
                <a:rect l="0" t="0" r="r" b="b"/>
                <a:pathLst>
                  <a:path w="292" h="337">
                    <a:moveTo>
                      <a:pt x="292" y="0"/>
                    </a:moveTo>
                    <a:lnTo>
                      <a:pt x="0" y="167"/>
                    </a:lnTo>
                    <a:lnTo>
                      <a:pt x="292" y="337"/>
                    </a:lnTo>
                    <a:lnTo>
                      <a:pt x="292" y="0"/>
                    </a:lnTo>
                    <a:close/>
                  </a:path>
                </a:pathLst>
              </a:custGeom>
              <a:solidFill>
                <a:srgbClr val="D2E175"/>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26" name="Freeform 41">
                <a:extLst>
                  <a:ext uri="{FF2B5EF4-FFF2-40B4-BE49-F238E27FC236}">
                    <a16:creationId xmlns:a16="http://schemas.microsoft.com/office/drawing/2014/main" id="{7ACA4800-7279-41F4-96D9-EC901D1A0A6A}"/>
                  </a:ext>
                </a:extLst>
              </p:cNvPr>
              <p:cNvSpPr>
                <a:spLocks/>
              </p:cNvSpPr>
              <p:nvPr userDrawn="1"/>
            </p:nvSpPr>
            <p:spPr bwMode="auto">
              <a:xfrm flipV="1">
                <a:off x="6526842" y="5001529"/>
                <a:ext cx="719333" cy="701352"/>
              </a:xfrm>
              <a:custGeom>
                <a:avLst/>
                <a:gdLst>
                  <a:gd name="T0" fmla="*/ 0 w 292"/>
                  <a:gd name="T1" fmla="*/ 0 h 337"/>
                  <a:gd name="T2" fmla="*/ 0 w 292"/>
                  <a:gd name="T3" fmla="*/ 337 h 337"/>
                  <a:gd name="T4" fmla="*/ 292 w 292"/>
                  <a:gd name="T5" fmla="*/ 169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9"/>
                    </a:lnTo>
                    <a:lnTo>
                      <a:pt x="0" y="0"/>
                    </a:lnTo>
                    <a:close/>
                  </a:path>
                </a:pathLst>
              </a:custGeom>
              <a:solidFill>
                <a:srgbClr val="D2E175"/>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27" name="Freeform 42">
                <a:extLst>
                  <a:ext uri="{FF2B5EF4-FFF2-40B4-BE49-F238E27FC236}">
                    <a16:creationId xmlns:a16="http://schemas.microsoft.com/office/drawing/2014/main" id="{13BE2730-84AF-423C-BC2A-BB2A01828A35}"/>
                  </a:ext>
                </a:extLst>
              </p:cNvPr>
              <p:cNvSpPr>
                <a:spLocks/>
              </p:cNvSpPr>
              <p:nvPr userDrawn="1"/>
            </p:nvSpPr>
            <p:spPr bwMode="auto">
              <a:xfrm flipV="1">
                <a:off x="5084188" y="6054965"/>
                <a:ext cx="719333" cy="701352"/>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solidFill>
                <a:srgbClr val="D2E175"/>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28" name="Freeform 43">
                <a:extLst>
                  <a:ext uri="{FF2B5EF4-FFF2-40B4-BE49-F238E27FC236}">
                    <a16:creationId xmlns:a16="http://schemas.microsoft.com/office/drawing/2014/main" id="{95B19E14-F4DE-45E7-A8BD-B9B94D945DF8}"/>
                  </a:ext>
                </a:extLst>
              </p:cNvPr>
              <p:cNvSpPr>
                <a:spLocks/>
              </p:cNvSpPr>
              <p:nvPr userDrawn="1"/>
            </p:nvSpPr>
            <p:spPr bwMode="auto">
              <a:xfrm flipV="1">
                <a:off x="5804234" y="4647534"/>
                <a:ext cx="719333" cy="701352"/>
              </a:xfrm>
              <a:custGeom>
                <a:avLst/>
                <a:gdLst>
                  <a:gd name="T0" fmla="*/ 0 w 292"/>
                  <a:gd name="T1" fmla="*/ 0 h 337"/>
                  <a:gd name="T2" fmla="*/ 0 w 292"/>
                  <a:gd name="T3" fmla="*/ 337 h 337"/>
                  <a:gd name="T4" fmla="*/ 292 w 292"/>
                  <a:gd name="T5" fmla="*/ 167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7"/>
                    </a:lnTo>
                    <a:lnTo>
                      <a:pt x="0" y="0"/>
                    </a:lnTo>
                    <a:close/>
                  </a:path>
                </a:pathLst>
              </a:custGeom>
              <a:solidFill>
                <a:srgbClr val="D2E175"/>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grpSp>
        <p:grpSp>
          <p:nvGrpSpPr>
            <p:cNvPr id="162" name="Grupp 161">
              <a:extLst>
                <a:ext uri="{FF2B5EF4-FFF2-40B4-BE49-F238E27FC236}">
                  <a16:creationId xmlns:a16="http://schemas.microsoft.com/office/drawing/2014/main" id="{DB151AAA-37C4-4CAF-BAAE-74C3C1C0CB0E}"/>
                </a:ext>
              </a:extLst>
            </p:cNvPr>
            <p:cNvGrpSpPr/>
            <p:nvPr userDrawn="1"/>
          </p:nvGrpSpPr>
          <p:grpSpPr>
            <a:xfrm flipV="1">
              <a:off x="7278929" y="2629971"/>
              <a:ext cx="1519939" cy="1681945"/>
              <a:chOff x="1339734" y="336232"/>
              <a:chExt cx="4629782" cy="6175981"/>
            </a:xfrm>
            <a:solidFill>
              <a:srgbClr val="D2E175"/>
            </a:solidFill>
          </p:grpSpPr>
          <p:sp>
            <p:nvSpPr>
              <p:cNvPr id="197" name="Freeform 28">
                <a:extLst>
                  <a:ext uri="{FF2B5EF4-FFF2-40B4-BE49-F238E27FC236}">
                    <a16:creationId xmlns:a16="http://schemas.microsoft.com/office/drawing/2014/main" id="{D6588CC0-4581-4DED-B7A2-772E5A7A4149}"/>
                  </a:ext>
                </a:extLst>
              </p:cNvPr>
              <p:cNvSpPr>
                <a:spLocks/>
              </p:cNvSpPr>
              <p:nvPr userDrawn="1"/>
            </p:nvSpPr>
            <p:spPr bwMode="auto">
              <a:xfrm>
                <a:off x="2499281" y="1884960"/>
                <a:ext cx="1155600" cy="1540800"/>
              </a:xfrm>
              <a:custGeom>
                <a:avLst/>
                <a:gdLst>
                  <a:gd name="T0" fmla="*/ 0 w 290"/>
                  <a:gd name="T1" fmla="*/ 168 h 337"/>
                  <a:gd name="T2" fmla="*/ 290 w 290"/>
                  <a:gd name="T3" fmla="*/ 337 h 337"/>
                  <a:gd name="T4" fmla="*/ 290 w 290"/>
                  <a:gd name="T5" fmla="*/ 0 h 337"/>
                  <a:gd name="T6" fmla="*/ 0 w 290"/>
                  <a:gd name="T7" fmla="*/ 168 h 337"/>
                </a:gdLst>
                <a:ahLst/>
                <a:cxnLst>
                  <a:cxn ang="0">
                    <a:pos x="T0" y="T1"/>
                  </a:cxn>
                  <a:cxn ang="0">
                    <a:pos x="T2" y="T3"/>
                  </a:cxn>
                  <a:cxn ang="0">
                    <a:pos x="T4" y="T5"/>
                  </a:cxn>
                  <a:cxn ang="0">
                    <a:pos x="T6" y="T7"/>
                  </a:cxn>
                </a:cxnLst>
                <a:rect l="0" t="0" r="r" b="b"/>
                <a:pathLst>
                  <a:path w="290" h="337">
                    <a:moveTo>
                      <a:pt x="0" y="168"/>
                    </a:moveTo>
                    <a:lnTo>
                      <a:pt x="290" y="337"/>
                    </a:lnTo>
                    <a:lnTo>
                      <a:pt x="290" y="0"/>
                    </a:lnTo>
                    <a:lnTo>
                      <a:pt x="0" y="168"/>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98" name="Freeform 29">
                <a:extLst>
                  <a:ext uri="{FF2B5EF4-FFF2-40B4-BE49-F238E27FC236}">
                    <a16:creationId xmlns:a16="http://schemas.microsoft.com/office/drawing/2014/main" id="{429759A2-EBEF-44AC-9AB5-A3AB15BED28D}"/>
                  </a:ext>
                </a:extLst>
              </p:cNvPr>
              <p:cNvSpPr>
                <a:spLocks/>
              </p:cNvSpPr>
              <p:nvPr userDrawn="1"/>
            </p:nvSpPr>
            <p:spPr bwMode="auto">
              <a:xfrm>
                <a:off x="3658316" y="1884653"/>
                <a:ext cx="1155600" cy="1540800"/>
              </a:xfrm>
              <a:custGeom>
                <a:avLst/>
                <a:gdLst>
                  <a:gd name="T0" fmla="*/ 0 w 292"/>
                  <a:gd name="T1" fmla="*/ 0 h 337"/>
                  <a:gd name="T2" fmla="*/ 0 w 292"/>
                  <a:gd name="T3" fmla="*/ 337 h 337"/>
                  <a:gd name="T4" fmla="*/ 292 w 292"/>
                  <a:gd name="T5" fmla="*/ 168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8"/>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99" name="Freeform 30">
                <a:extLst>
                  <a:ext uri="{FF2B5EF4-FFF2-40B4-BE49-F238E27FC236}">
                    <a16:creationId xmlns:a16="http://schemas.microsoft.com/office/drawing/2014/main" id="{EDAF94A7-C5D4-41D7-A033-1DC096A5E0AE}"/>
                  </a:ext>
                </a:extLst>
              </p:cNvPr>
              <p:cNvSpPr>
                <a:spLocks/>
              </p:cNvSpPr>
              <p:nvPr userDrawn="1"/>
            </p:nvSpPr>
            <p:spPr bwMode="auto">
              <a:xfrm>
                <a:off x="2499281" y="3428530"/>
                <a:ext cx="1155600" cy="1540800"/>
              </a:xfrm>
              <a:custGeom>
                <a:avLst/>
                <a:gdLst>
                  <a:gd name="T0" fmla="*/ 290 w 290"/>
                  <a:gd name="T1" fmla="*/ 0 h 337"/>
                  <a:gd name="T2" fmla="*/ 0 w 290"/>
                  <a:gd name="T3" fmla="*/ 169 h 337"/>
                  <a:gd name="T4" fmla="*/ 290 w 290"/>
                  <a:gd name="T5" fmla="*/ 337 h 337"/>
                  <a:gd name="T6" fmla="*/ 290 w 290"/>
                  <a:gd name="T7" fmla="*/ 0 h 337"/>
                </a:gdLst>
                <a:ahLst/>
                <a:cxnLst>
                  <a:cxn ang="0">
                    <a:pos x="T0" y="T1"/>
                  </a:cxn>
                  <a:cxn ang="0">
                    <a:pos x="T2" y="T3"/>
                  </a:cxn>
                  <a:cxn ang="0">
                    <a:pos x="T4" y="T5"/>
                  </a:cxn>
                  <a:cxn ang="0">
                    <a:pos x="T6" y="T7"/>
                  </a:cxn>
                </a:cxnLst>
                <a:rect l="0" t="0" r="r" b="b"/>
                <a:pathLst>
                  <a:path w="290" h="337">
                    <a:moveTo>
                      <a:pt x="290" y="0"/>
                    </a:moveTo>
                    <a:lnTo>
                      <a:pt x="0" y="169"/>
                    </a:lnTo>
                    <a:lnTo>
                      <a:pt x="290" y="337"/>
                    </a:lnTo>
                    <a:lnTo>
                      <a:pt x="29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00" name="Freeform 31">
                <a:extLst>
                  <a:ext uri="{FF2B5EF4-FFF2-40B4-BE49-F238E27FC236}">
                    <a16:creationId xmlns:a16="http://schemas.microsoft.com/office/drawing/2014/main" id="{32F993FF-7C0C-4910-BBDB-24D81C0AF548}"/>
                  </a:ext>
                </a:extLst>
              </p:cNvPr>
              <p:cNvSpPr>
                <a:spLocks/>
              </p:cNvSpPr>
              <p:nvPr userDrawn="1"/>
            </p:nvSpPr>
            <p:spPr bwMode="auto">
              <a:xfrm>
                <a:off x="2497456" y="1106390"/>
                <a:ext cx="1155600" cy="1540800"/>
              </a:xfrm>
              <a:custGeom>
                <a:avLst/>
                <a:gdLst>
                  <a:gd name="T0" fmla="*/ 0 w 292"/>
                  <a:gd name="T1" fmla="*/ 337 h 337"/>
                  <a:gd name="T2" fmla="*/ 292 w 292"/>
                  <a:gd name="T3" fmla="*/ 169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9"/>
                    </a:lnTo>
                    <a:lnTo>
                      <a:pt x="0" y="0"/>
                    </a:lnTo>
                    <a:lnTo>
                      <a:pt x="0" y="337"/>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01" name="Freeform 32">
                <a:extLst>
                  <a:ext uri="{FF2B5EF4-FFF2-40B4-BE49-F238E27FC236}">
                    <a16:creationId xmlns:a16="http://schemas.microsoft.com/office/drawing/2014/main" id="{C40F05E2-0616-4F3D-B504-5E5D1BCC56BE}"/>
                  </a:ext>
                </a:extLst>
              </p:cNvPr>
              <p:cNvSpPr>
                <a:spLocks/>
              </p:cNvSpPr>
              <p:nvPr userDrawn="1"/>
            </p:nvSpPr>
            <p:spPr bwMode="auto">
              <a:xfrm>
                <a:off x="1340711" y="2653994"/>
                <a:ext cx="1155600" cy="1540800"/>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02" name="Freeform 33">
                <a:extLst>
                  <a:ext uri="{FF2B5EF4-FFF2-40B4-BE49-F238E27FC236}">
                    <a16:creationId xmlns:a16="http://schemas.microsoft.com/office/drawing/2014/main" id="{D7E072E6-F545-4F7D-A3EA-40909CE7934D}"/>
                  </a:ext>
                </a:extLst>
              </p:cNvPr>
              <p:cNvSpPr>
                <a:spLocks/>
              </p:cNvSpPr>
              <p:nvPr userDrawn="1"/>
            </p:nvSpPr>
            <p:spPr bwMode="auto">
              <a:xfrm>
                <a:off x="2497456" y="2658023"/>
                <a:ext cx="1155600" cy="1540800"/>
              </a:xfrm>
              <a:custGeom>
                <a:avLst/>
                <a:gdLst>
                  <a:gd name="T0" fmla="*/ 0 w 292"/>
                  <a:gd name="T1" fmla="*/ 0 h 335"/>
                  <a:gd name="T2" fmla="*/ 0 w 292"/>
                  <a:gd name="T3" fmla="*/ 335 h 335"/>
                  <a:gd name="T4" fmla="*/ 292 w 292"/>
                  <a:gd name="T5" fmla="*/ 167 h 335"/>
                  <a:gd name="T6" fmla="*/ 0 w 292"/>
                  <a:gd name="T7" fmla="*/ 0 h 335"/>
                </a:gdLst>
                <a:ahLst/>
                <a:cxnLst>
                  <a:cxn ang="0">
                    <a:pos x="T0" y="T1"/>
                  </a:cxn>
                  <a:cxn ang="0">
                    <a:pos x="T2" y="T3"/>
                  </a:cxn>
                  <a:cxn ang="0">
                    <a:pos x="T4" y="T5"/>
                  </a:cxn>
                  <a:cxn ang="0">
                    <a:pos x="T6" y="T7"/>
                  </a:cxn>
                </a:cxnLst>
                <a:rect l="0" t="0" r="r" b="b"/>
                <a:pathLst>
                  <a:path w="292" h="335">
                    <a:moveTo>
                      <a:pt x="0" y="0"/>
                    </a:moveTo>
                    <a:lnTo>
                      <a:pt x="0" y="335"/>
                    </a:lnTo>
                    <a:lnTo>
                      <a:pt x="292" y="167"/>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03" name="Freeform 34">
                <a:extLst>
                  <a:ext uri="{FF2B5EF4-FFF2-40B4-BE49-F238E27FC236}">
                    <a16:creationId xmlns:a16="http://schemas.microsoft.com/office/drawing/2014/main" id="{3253FAD4-3425-4F57-A236-FE67FB96E0FA}"/>
                  </a:ext>
                </a:extLst>
              </p:cNvPr>
              <p:cNvSpPr>
                <a:spLocks/>
              </p:cNvSpPr>
              <p:nvPr userDrawn="1"/>
            </p:nvSpPr>
            <p:spPr bwMode="auto">
              <a:xfrm>
                <a:off x="1339734" y="3425824"/>
                <a:ext cx="1155600" cy="1540800"/>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04" name="Freeform 35">
                <a:extLst>
                  <a:ext uri="{FF2B5EF4-FFF2-40B4-BE49-F238E27FC236}">
                    <a16:creationId xmlns:a16="http://schemas.microsoft.com/office/drawing/2014/main" id="{F40ED258-F379-409C-8739-DF0046A259AB}"/>
                  </a:ext>
                </a:extLst>
              </p:cNvPr>
              <p:cNvSpPr>
                <a:spLocks/>
              </p:cNvSpPr>
              <p:nvPr userDrawn="1"/>
            </p:nvSpPr>
            <p:spPr bwMode="auto">
              <a:xfrm>
                <a:off x="1339734" y="1883409"/>
                <a:ext cx="1155600" cy="1540800"/>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05" name="Freeform 36">
                <a:extLst>
                  <a:ext uri="{FF2B5EF4-FFF2-40B4-BE49-F238E27FC236}">
                    <a16:creationId xmlns:a16="http://schemas.microsoft.com/office/drawing/2014/main" id="{7F81B76E-0CCE-49F3-A370-58E07658C30D}"/>
                  </a:ext>
                </a:extLst>
              </p:cNvPr>
              <p:cNvSpPr>
                <a:spLocks/>
              </p:cNvSpPr>
              <p:nvPr userDrawn="1"/>
            </p:nvSpPr>
            <p:spPr bwMode="auto">
              <a:xfrm>
                <a:off x="1339734" y="336232"/>
                <a:ext cx="1155600" cy="1540800"/>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06" name="Freeform 37">
                <a:extLst>
                  <a:ext uri="{FF2B5EF4-FFF2-40B4-BE49-F238E27FC236}">
                    <a16:creationId xmlns:a16="http://schemas.microsoft.com/office/drawing/2014/main" id="{87B52A3E-E1C6-4C31-AE4C-0624E6862525}"/>
                  </a:ext>
                </a:extLst>
              </p:cNvPr>
              <p:cNvSpPr>
                <a:spLocks/>
              </p:cNvSpPr>
              <p:nvPr userDrawn="1"/>
            </p:nvSpPr>
            <p:spPr bwMode="auto">
              <a:xfrm>
                <a:off x="1339734" y="4971413"/>
                <a:ext cx="1155600" cy="1540800"/>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07" name="Freeform 38">
                <a:extLst>
                  <a:ext uri="{FF2B5EF4-FFF2-40B4-BE49-F238E27FC236}">
                    <a16:creationId xmlns:a16="http://schemas.microsoft.com/office/drawing/2014/main" id="{6239EF0D-A81A-469A-B099-55675069B489}"/>
                  </a:ext>
                </a:extLst>
              </p:cNvPr>
              <p:cNvSpPr>
                <a:spLocks/>
              </p:cNvSpPr>
              <p:nvPr userDrawn="1"/>
            </p:nvSpPr>
            <p:spPr bwMode="auto">
              <a:xfrm>
                <a:off x="4813916" y="2656315"/>
                <a:ext cx="1155600" cy="1540800"/>
              </a:xfrm>
              <a:custGeom>
                <a:avLst/>
                <a:gdLst>
                  <a:gd name="T0" fmla="*/ 0 w 290"/>
                  <a:gd name="T1" fmla="*/ 0 h 335"/>
                  <a:gd name="T2" fmla="*/ 0 w 290"/>
                  <a:gd name="T3" fmla="*/ 335 h 335"/>
                  <a:gd name="T4" fmla="*/ 290 w 290"/>
                  <a:gd name="T5" fmla="*/ 167 h 335"/>
                  <a:gd name="T6" fmla="*/ 0 w 290"/>
                  <a:gd name="T7" fmla="*/ 0 h 335"/>
                </a:gdLst>
                <a:ahLst/>
                <a:cxnLst>
                  <a:cxn ang="0">
                    <a:pos x="T0" y="T1"/>
                  </a:cxn>
                  <a:cxn ang="0">
                    <a:pos x="T2" y="T3"/>
                  </a:cxn>
                  <a:cxn ang="0">
                    <a:pos x="T4" y="T5"/>
                  </a:cxn>
                  <a:cxn ang="0">
                    <a:pos x="T6" y="T7"/>
                  </a:cxn>
                </a:cxnLst>
                <a:rect l="0" t="0" r="r" b="b"/>
                <a:pathLst>
                  <a:path w="290" h="335">
                    <a:moveTo>
                      <a:pt x="0" y="0"/>
                    </a:moveTo>
                    <a:lnTo>
                      <a:pt x="0" y="335"/>
                    </a:lnTo>
                    <a:lnTo>
                      <a:pt x="290" y="167"/>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08" name="Freeform 39">
                <a:extLst>
                  <a:ext uri="{FF2B5EF4-FFF2-40B4-BE49-F238E27FC236}">
                    <a16:creationId xmlns:a16="http://schemas.microsoft.com/office/drawing/2014/main" id="{EEE27EE8-21B7-4CAC-9E59-16A4A27E2AFD}"/>
                  </a:ext>
                </a:extLst>
              </p:cNvPr>
              <p:cNvSpPr>
                <a:spLocks/>
              </p:cNvSpPr>
              <p:nvPr userDrawn="1"/>
            </p:nvSpPr>
            <p:spPr bwMode="auto">
              <a:xfrm>
                <a:off x="3660141" y="2656315"/>
                <a:ext cx="1155600" cy="1540800"/>
              </a:xfrm>
              <a:custGeom>
                <a:avLst/>
                <a:gdLst>
                  <a:gd name="T0" fmla="*/ 291 w 291"/>
                  <a:gd name="T1" fmla="*/ 0 h 335"/>
                  <a:gd name="T2" fmla="*/ 0 w 291"/>
                  <a:gd name="T3" fmla="*/ 167 h 335"/>
                  <a:gd name="T4" fmla="*/ 291 w 291"/>
                  <a:gd name="T5" fmla="*/ 335 h 335"/>
                  <a:gd name="T6" fmla="*/ 291 w 291"/>
                  <a:gd name="T7" fmla="*/ 0 h 335"/>
                </a:gdLst>
                <a:ahLst/>
                <a:cxnLst>
                  <a:cxn ang="0">
                    <a:pos x="T0" y="T1"/>
                  </a:cxn>
                  <a:cxn ang="0">
                    <a:pos x="T2" y="T3"/>
                  </a:cxn>
                  <a:cxn ang="0">
                    <a:pos x="T4" y="T5"/>
                  </a:cxn>
                  <a:cxn ang="0">
                    <a:pos x="T6" y="T7"/>
                  </a:cxn>
                </a:cxnLst>
                <a:rect l="0" t="0" r="r" b="b"/>
                <a:pathLst>
                  <a:path w="291" h="335">
                    <a:moveTo>
                      <a:pt x="291" y="0"/>
                    </a:moveTo>
                    <a:lnTo>
                      <a:pt x="0" y="167"/>
                    </a:lnTo>
                    <a:lnTo>
                      <a:pt x="291" y="335"/>
                    </a:lnTo>
                    <a:lnTo>
                      <a:pt x="291"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09" name="Freeform 40">
                <a:extLst>
                  <a:ext uri="{FF2B5EF4-FFF2-40B4-BE49-F238E27FC236}">
                    <a16:creationId xmlns:a16="http://schemas.microsoft.com/office/drawing/2014/main" id="{FCE8CB82-4355-4A24-941A-94C7F1B3773D}"/>
                  </a:ext>
                </a:extLst>
              </p:cNvPr>
              <p:cNvSpPr>
                <a:spLocks/>
              </p:cNvSpPr>
              <p:nvPr userDrawn="1"/>
            </p:nvSpPr>
            <p:spPr bwMode="auto">
              <a:xfrm>
                <a:off x="1340711" y="4203534"/>
                <a:ext cx="1155600" cy="1540800"/>
              </a:xfrm>
              <a:custGeom>
                <a:avLst/>
                <a:gdLst>
                  <a:gd name="T0" fmla="*/ 292 w 292"/>
                  <a:gd name="T1" fmla="*/ 0 h 337"/>
                  <a:gd name="T2" fmla="*/ 0 w 292"/>
                  <a:gd name="T3" fmla="*/ 167 h 337"/>
                  <a:gd name="T4" fmla="*/ 292 w 292"/>
                  <a:gd name="T5" fmla="*/ 337 h 337"/>
                  <a:gd name="T6" fmla="*/ 292 w 292"/>
                  <a:gd name="T7" fmla="*/ 0 h 337"/>
                </a:gdLst>
                <a:ahLst/>
                <a:cxnLst>
                  <a:cxn ang="0">
                    <a:pos x="T0" y="T1"/>
                  </a:cxn>
                  <a:cxn ang="0">
                    <a:pos x="T2" y="T3"/>
                  </a:cxn>
                  <a:cxn ang="0">
                    <a:pos x="T4" y="T5"/>
                  </a:cxn>
                  <a:cxn ang="0">
                    <a:pos x="T6" y="T7"/>
                  </a:cxn>
                </a:cxnLst>
                <a:rect l="0" t="0" r="r" b="b"/>
                <a:pathLst>
                  <a:path w="292" h="337">
                    <a:moveTo>
                      <a:pt x="292" y="0"/>
                    </a:moveTo>
                    <a:lnTo>
                      <a:pt x="0" y="167"/>
                    </a:lnTo>
                    <a:lnTo>
                      <a:pt x="292" y="337"/>
                    </a:lnTo>
                    <a:lnTo>
                      <a:pt x="292"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10" name="Freeform 41">
                <a:extLst>
                  <a:ext uri="{FF2B5EF4-FFF2-40B4-BE49-F238E27FC236}">
                    <a16:creationId xmlns:a16="http://schemas.microsoft.com/office/drawing/2014/main" id="{52E16A15-C1EA-4776-8EDD-3E115E52F5E3}"/>
                  </a:ext>
                </a:extLst>
              </p:cNvPr>
              <p:cNvSpPr>
                <a:spLocks/>
              </p:cNvSpPr>
              <p:nvPr userDrawn="1"/>
            </p:nvSpPr>
            <p:spPr bwMode="auto">
              <a:xfrm>
                <a:off x="3658316" y="3423949"/>
                <a:ext cx="1155600" cy="1540800"/>
              </a:xfrm>
              <a:custGeom>
                <a:avLst/>
                <a:gdLst>
                  <a:gd name="T0" fmla="*/ 0 w 292"/>
                  <a:gd name="T1" fmla="*/ 0 h 337"/>
                  <a:gd name="T2" fmla="*/ 0 w 292"/>
                  <a:gd name="T3" fmla="*/ 337 h 337"/>
                  <a:gd name="T4" fmla="*/ 292 w 292"/>
                  <a:gd name="T5" fmla="*/ 169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9"/>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11" name="Freeform 42">
                <a:extLst>
                  <a:ext uri="{FF2B5EF4-FFF2-40B4-BE49-F238E27FC236}">
                    <a16:creationId xmlns:a16="http://schemas.microsoft.com/office/drawing/2014/main" id="{776B0BF4-D4D5-4ED4-B514-22785F573501}"/>
                  </a:ext>
                </a:extLst>
              </p:cNvPr>
              <p:cNvSpPr>
                <a:spLocks/>
              </p:cNvSpPr>
              <p:nvPr userDrawn="1"/>
            </p:nvSpPr>
            <p:spPr bwMode="auto">
              <a:xfrm>
                <a:off x="1340711" y="1109657"/>
                <a:ext cx="1155600" cy="1540800"/>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12" name="Freeform 43">
                <a:extLst>
                  <a:ext uri="{FF2B5EF4-FFF2-40B4-BE49-F238E27FC236}">
                    <a16:creationId xmlns:a16="http://schemas.microsoft.com/office/drawing/2014/main" id="{E291B84C-4584-4CB1-97D8-C51A6FE5B4F2}"/>
                  </a:ext>
                </a:extLst>
              </p:cNvPr>
              <p:cNvSpPr>
                <a:spLocks/>
              </p:cNvSpPr>
              <p:nvPr userDrawn="1"/>
            </p:nvSpPr>
            <p:spPr bwMode="auto">
              <a:xfrm>
                <a:off x="2497456" y="4201640"/>
                <a:ext cx="1155600" cy="1540800"/>
              </a:xfrm>
              <a:custGeom>
                <a:avLst/>
                <a:gdLst>
                  <a:gd name="T0" fmla="*/ 0 w 292"/>
                  <a:gd name="T1" fmla="*/ 0 h 337"/>
                  <a:gd name="T2" fmla="*/ 0 w 292"/>
                  <a:gd name="T3" fmla="*/ 337 h 337"/>
                  <a:gd name="T4" fmla="*/ 292 w 292"/>
                  <a:gd name="T5" fmla="*/ 167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7"/>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grpSp>
        <p:grpSp>
          <p:nvGrpSpPr>
            <p:cNvPr id="163" name="Grupp 162">
              <a:extLst>
                <a:ext uri="{FF2B5EF4-FFF2-40B4-BE49-F238E27FC236}">
                  <a16:creationId xmlns:a16="http://schemas.microsoft.com/office/drawing/2014/main" id="{29A39895-E9E1-4A4B-8640-79AB1D5FA9A5}"/>
                </a:ext>
              </a:extLst>
            </p:cNvPr>
            <p:cNvGrpSpPr/>
            <p:nvPr userDrawn="1"/>
          </p:nvGrpSpPr>
          <p:grpSpPr>
            <a:xfrm flipV="1">
              <a:off x="5769744" y="3451247"/>
              <a:ext cx="1519939" cy="1681945"/>
              <a:chOff x="1339734" y="336232"/>
              <a:chExt cx="4629782" cy="6175981"/>
            </a:xfrm>
            <a:solidFill>
              <a:srgbClr val="DFEA9E"/>
            </a:solidFill>
          </p:grpSpPr>
          <p:sp>
            <p:nvSpPr>
              <p:cNvPr id="181" name="Freeform 28">
                <a:extLst>
                  <a:ext uri="{FF2B5EF4-FFF2-40B4-BE49-F238E27FC236}">
                    <a16:creationId xmlns:a16="http://schemas.microsoft.com/office/drawing/2014/main" id="{0EF7624A-2715-4A9C-8FFD-FCC419DCA99E}"/>
                  </a:ext>
                </a:extLst>
              </p:cNvPr>
              <p:cNvSpPr>
                <a:spLocks/>
              </p:cNvSpPr>
              <p:nvPr userDrawn="1"/>
            </p:nvSpPr>
            <p:spPr bwMode="auto">
              <a:xfrm>
                <a:off x="2499281" y="1884960"/>
                <a:ext cx="1155600" cy="1540800"/>
              </a:xfrm>
              <a:custGeom>
                <a:avLst/>
                <a:gdLst>
                  <a:gd name="T0" fmla="*/ 0 w 290"/>
                  <a:gd name="T1" fmla="*/ 168 h 337"/>
                  <a:gd name="T2" fmla="*/ 290 w 290"/>
                  <a:gd name="T3" fmla="*/ 337 h 337"/>
                  <a:gd name="T4" fmla="*/ 290 w 290"/>
                  <a:gd name="T5" fmla="*/ 0 h 337"/>
                  <a:gd name="T6" fmla="*/ 0 w 290"/>
                  <a:gd name="T7" fmla="*/ 168 h 337"/>
                </a:gdLst>
                <a:ahLst/>
                <a:cxnLst>
                  <a:cxn ang="0">
                    <a:pos x="T0" y="T1"/>
                  </a:cxn>
                  <a:cxn ang="0">
                    <a:pos x="T2" y="T3"/>
                  </a:cxn>
                  <a:cxn ang="0">
                    <a:pos x="T4" y="T5"/>
                  </a:cxn>
                  <a:cxn ang="0">
                    <a:pos x="T6" y="T7"/>
                  </a:cxn>
                </a:cxnLst>
                <a:rect l="0" t="0" r="r" b="b"/>
                <a:pathLst>
                  <a:path w="290" h="337">
                    <a:moveTo>
                      <a:pt x="0" y="168"/>
                    </a:moveTo>
                    <a:lnTo>
                      <a:pt x="290" y="337"/>
                    </a:lnTo>
                    <a:lnTo>
                      <a:pt x="290" y="0"/>
                    </a:lnTo>
                    <a:lnTo>
                      <a:pt x="0" y="168"/>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82" name="Freeform 29">
                <a:extLst>
                  <a:ext uri="{FF2B5EF4-FFF2-40B4-BE49-F238E27FC236}">
                    <a16:creationId xmlns:a16="http://schemas.microsoft.com/office/drawing/2014/main" id="{BF109FCE-84E7-4465-8F89-76711368BBC0}"/>
                  </a:ext>
                </a:extLst>
              </p:cNvPr>
              <p:cNvSpPr>
                <a:spLocks/>
              </p:cNvSpPr>
              <p:nvPr userDrawn="1"/>
            </p:nvSpPr>
            <p:spPr bwMode="auto">
              <a:xfrm>
                <a:off x="3658316" y="1884653"/>
                <a:ext cx="1155600" cy="1540800"/>
              </a:xfrm>
              <a:custGeom>
                <a:avLst/>
                <a:gdLst>
                  <a:gd name="T0" fmla="*/ 0 w 292"/>
                  <a:gd name="T1" fmla="*/ 0 h 337"/>
                  <a:gd name="T2" fmla="*/ 0 w 292"/>
                  <a:gd name="T3" fmla="*/ 337 h 337"/>
                  <a:gd name="T4" fmla="*/ 292 w 292"/>
                  <a:gd name="T5" fmla="*/ 168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8"/>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83" name="Freeform 30">
                <a:extLst>
                  <a:ext uri="{FF2B5EF4-FFF2-40B4-BE49-F238E27FC236}">
                    <a16:creationId xmlns:a16="http://schemas.microsoft.com/office/drawing/2014/main" id="{37FF163B-8A00-4535-9FF2-7B8D9BD7DD9E}"/>
                  </a:ext>
                </a:extLst>
              </p:cNvPr>
              <p:cNvSpPr>
                <a:spLocks/>
              </p:cNvSpPr>
              <p:nvPr userDrawn="1"/>
            </p:nvSpPr>
            <p:spPr bwMode="auto">
              <a:xfrm>
                <a:off x="2499281" y="3428530"/>
                <a:ext cx="1155600" cy="1540800"/>
              </a:xfrm>
              <a:custGeom>
                <a:avLst/>
                <a:gdLst>
                  <a:gd name="T0" fmla="*/ 290 w 290"/>
                  <a:gd name="T1" fmla="*/ 0 h 337"/>
                  <a:gd name="T2" fmla="*/ 0 w 290"/>
                  <a:gd name="T3" fmla="*/ 169 h 337"/>
                  <a:gd name="T4" fmla="*/ 290 w 290"/>
                  <a:gd name="T5" fmla="*/ 337 h 337"/>
                  <a:gd name="T6" fmla="*/ 290 w 290"/>
                  <a:gd name="T7" fmla="*/ 0 h 337"/>
                </a:gdLst>
                <a:ahLst/>
                <a:cxnLst>
                  <a:cxn ang="0">
                    <a:pos x="T0" y="T1"/>
                  </a:cxn>
                  <a:cxn ang="0">
                    <a:pos x="T2" y="T3"/>
                  </a:cxn>
                  <a:cxn ang="0">
                    <a:pos x="T4" y="T5"/>
                  </a:cxn>
                  <a:cxn ang="0">
                    <a:pos x="T6" y="T7"/>
                  </a:cxn>
                </a:cxnLst>
                <a:rect l="0" t="0" r="r" b="b"/>
                <a:pathLst>
                  <a:path w="290" h="337">
                    <a:moveTo>
                      <a:pt x="290" y="0"/>
                    </a:moveTo>
                    <a:lnTo>
                      <a:pt x="0" y="169"/>
                    </a:lnTo>
                    <a:lnTo>
                      <a:pt x="290" y="337"/>
                    </a:lnTo>
                    <a:lnTo>
                      <a:pt x="29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84" name="Freeform 31">
                <a:extLst>
                  <a:ext uri="{FF2B5EF4-FFF2-40B4-BE49-F238E27FC236}">
                    <a16:creationId xmlns:a16="http://schemas.microsoft.com/office/drawing/2014/main" id="{742A4BC3-1C7C-49B2-A55E-2F2347A0065D}"/>
                  </a:ext>
                </a:extLst>
              </p:cNvPr>
              <p:cNvSpPr>
                <a:spLocks/>
              </p:cNvSpPr>
              <p:nvPr userDrawn="1"/>
            </p:nvSpPr>
            <p:spPr bwMode="auto">
              <a:xfrm>
                <a:off x="2497456" y="1106390"/>
                <a:ext cx="1155600" cy="1540800"/>
              </a:xfrm>
              <a:custGeom>
                <a:avLst/>
                <a:gdLst>
                  <a:gd name="T0" fmla="*/ 0 w 292"/>
                  <a:gd name="T1" fmla="*/ 337 h 337"/>
                  <a:gd name="T2" fmla="*/ 292 w 292"/>
                  <a:gd name="T3" fmla="*/ 169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9"/>
                    </a:lnTo>
                    <a:lnTo>
                      <a:pt x="0" y="0"/>
                    </a:lnTo>
                    <a:lnTo>
                      <a:pt x="0" y="337"/>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85" name="Freeform 32">
                <a:extLst>
                  <a:ext uri="{FF2B5EF4-FFF2-40B4-BE49-F238E27FC236}">
                    <a16:creationId xmlns:a16="http://schemas.microsoft.com/office/drawing/2014/main" id="{058CED72-3A8D-4C28-828A-25501D06F141}"/>
                  </a:ext>
                </a:extLst>
              </p:cNvPr>
              <p:cNvSpPr>
                <a:spLocks/>
              </p:cNvSpPr>
              <p:nvPr userDrawn="1"/>
            </p:nvSpPr>
            <p:spPr bwMode="auto">
              <a:xfrm>
                <a:off x="1340711" y="2653994"/>
                <a:ext cx="1155600" cy="1540800"/>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86" name="Freeform 33">
                <a:extLst>
                  <a:ext uri="{FF2B5EF4-FFF2-40B4-BE49-F238E27FC236}">
                    <a16:creationId xmlns:a16="http://schemas.microsoft.com/office/drawing/2014/main" id="{9D2D6FB9-9328-46A1-88A7-8A494A11632B}"/>
                  </a:ext>
                </a:extLst>
              </p:cNvPr>
              <p:cNvSpPr>
                <a:spLocks/>
              </p:cNvSpPr>
              <p:nvPr userDrawn="1"/>
            </p:nvSpPr>
            <p:spPr bwMode="auto">
              <a:xfrm>
                <a:off x="2497456" y="2658023"/>
                <a:ext cx="1155600" cy="1540800"/>
              </a:xfrm>
              <a:custGeom>
                <a:avLst/>
                <a:gdLst>
                  <a:gd name="T0" fmla="*/ 0 w 292"/>
                  <a:gd name="T1" fmla="*/ 0 h 335"/>
                  <a:gd name="T2" fmla="*/ 0 w 292"/>
                  <a:gd name="T3" fmla="*/ 335 h 335"/>
                  <a:gd name="T4" fmla="*/ 292 w 292"/>
                  <a:gd name="T5" fmla="*/ 167 h 335"/>
                  <a:gd name="T6" fmla="*/ 0 w 292"/>
                  <a:gd name="T7" fmla="*/ 0 h 335"/>
                </a:gdLst>
                <a:ahLst/>
                <a:cxnLst>
                  <a:cxn ang="0">
                    <a:pos x="T0" y="T1"/>
                  </a:cxn>
                  <a:cxn ang="0">
                    <a:pos x="T2" y="T3"/>
                  </a:cxn>
                  <a:cxn ang="0">
                    <a:pos x="T4" y="T5"/>
                  </a:cxn>
                  <a:cxn ang="0">
                    <a:pos x="T6" y="T7"/>
                  </a:cxn>
                </a:cxnLst>
                <a:rect l="0" t="0" r="r" b="b"/>
                <a:pathLst>
                  <a:path w="292" h="335">
                    <a:moveTo>
                      <a:pt x="0" y="0"/>
                    </a:moveTo>
                    <a:lnTo>
                      <a:pt x="0" y="335"/>
                    </a:lnTo>
                    <a:lnTo>
                      <a:pt x="292" y="167"/>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87" name="Freeform 34">
                <a:extLst>
                  <a:ext uri="{FF2B5EF4-FFF2-40B4-BE49-F238E27FC236}">
                    <a16:creationId xmlns:a16="http://schemas.microsoft.com/office/drawing/2014/main" id="{FBA967CE-B2CA-43A0-B75B-AFE5952F9A5F}"/>
                  </a:ext>
                </a:extLst>
              </p:cNvPr>
              <p:cNvSpPr>
                <a:spLocks/>
              </p:cNvSpPr>
              <p:nvPr userDrawn="1"/>
            </p:nvSpPr>
            <p:spPr bwMode="auto">
              <a:xfrm>
                <a:off x="1339734" y="3425824"/>
                <a:ext cx="1155600" cy="1540800"/>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88" name="Freeform 35">
                <a:extLst>
                  <a:ext uri="{FF2B5EF4-FFF2-40B4-BE49-F238E27FC236}">
                    <a16:creationId xmlns:a16="http://schemas.microsoft.com/office/drawing/2014/main" id="{B18DF4AE-FA0A-43D0-B1E1-64F366956CAA}"/>
                  </a:ext>
                </a:extLst>
              </p:cNvPr>
              <p:cNvSpPr>
                <a:spLocks/>
              </p:cNvSpPr>
              <p:nvPr userDrawn="1"/>
            </p:nvSpPr>
            <p:spPr bwMode="auto">
              <a:xfrm>
                <a:off x="1339734" y="1883409"/>
                <a:ext cx="1155600" cy="1540800"/>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89" name="Freeform 36">
                <a:extLst>
                  <a:ext uri="{FF2B5EF4-FFF2-40B4-BE49-F238E27FC236}">
                    <a16:creationId xmlns:a16="http://schemas.microsoft.com/office/drawing/2014/main" id="{E6A07C21-CA8B-42E6-B7D4-38B63056743E}"/>
                  </a:ext>
                </a:extLst>
              </p:cNvPr>
              <p:cNvSpPr>
                <a:spLocks/>
              </p:cNvSpPr>
              <p:nvPr userDrawn="1"/>
            </p:nvSpPr>
            <p:spPr bwMode="auto">
              <a:xfrm>
                <a:off x="1339734" y="336232"/>
                <a:ext cx="1155600" cy="1540800"/>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90" name="Freeform 37">
                <a:extLst>
                  <a:ext uri="{FF2B5EF4-FFF2-40B4-BE49-F238E27FC236}">
                    <a16:creationId xmlns:a16="http://schemas.microsoft.com/office/drawing/2014/main" id="{DF669898-EC63-4CD5-AE98-31452B989F05}"/>
                  </a:ext>
                </a:extLst>
              </p:cNvPr>
              <p:cNvSpPr>
                <a:spLocks/>
              </p:cNvSpPr>
              <p:nvPr userDrawn="1"/>
            </p:nvSpPr>
            <p:spPr bwMode="auto">
              <a:xfrm>
                <a:off x="1339734" y="4971413"/>
                <a:ext cx="1155600" cy="1540800"/>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91" name="Freeform 38">
                <a:extLst>
                  <a:ext uri="{FF2B5EF4-FFF2-40B4-BE49-F238E27FC236}">
                    <a16:creationId xmlns:a16="http://schemas.microsoft.com/office/drawing/2014/main" id="{1F0540EE-A975-4741-9877-8E077D770794}"/>
                  </a:ext>
                </a:extLst>
              </p:cNvPr>
              <p:cNvSpPr>
                <a:spLocks/>
              </p:cNvSpPr>
              <p:nvPr userDrawn="1"/>
            </p:nvSpPr>
            <p:spPr bwMode="auto">
              <a:xfrm>
                <a:off x="4813916" y="2656315"/>
                <a:ext cx="1155600" cy="1540800"/>
              </a:xfrm>
              <a:custGeom>
                <a:avLst/>
                <a:gdLst>
                  <a:gd name="T0" fmla="*/ 0 w 290"/>
                  <a:gd name="T1" fmla="*/ 0 h 335"/>
                  <a:gd name="T2" fmla="*/ 0 w 290"/>
                  <a:gd name="T3" fmla="*/ 335 h 335"/>
                  <a:gd name="T4" fmla="*/ 290 w 290"/>
                  <a:gd name="T5" fmla="*/ 167 h 335"/>
                  <a:gd name="T6" fmla="*/ 0 w 290"/>
                  <a:gd name="T7" fmla="*/ 0 h 335"/>
                </a:gdLst>
                <a:ahLst/>
                <a:cxnLst>
                  <a:cxn ang="0">
                    <a:pos x="T0" y="T1"/>
                  </a:cxn>
                  <a:cxn ang="0">
                    <a:pos x="T2" y="T3"/>
                  </a:cxn>
                  <a:cxn ang="0">
                    <a:pos x="T4" y="T5"/>
                  </a:cxn>
                  <a:cxn ang="0">
                    <a:pos x="T6" y="T7"/>
                  </a:cxn>
                </a:cxnLst>
                <a:rect l="0" t="0" r="r" b="b"/>
                <a:pathLst>
                  <a:path w="290" h="335">
                    <a:moveTo>
                      <a:pt x="0" y="0"/>
                    </a:moveTo>
                    <a:lnTo>
                      <a:pt x="0" y="335"/>
                    </a:lnTo>
                    <a:lnTo>
                      <a:pt x="290" y="167"/>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92" name="Freeform 39">
                <a:extLst>
                  <a:ext uri="{FF2B5EF4-FFF2-40B4-BE49-F238E27FC236}">
                    <a16:creationId xmlns:a16="http://schemas.microsoft.com/office/drawing/2014/main" id="{72C80201-4CC0-47FF-9549-E926AC2E6C98}"/>
                  </a:ext>
                </a:extLst>
              </p:cNvPr>
              <p:cNvSpPr>
                <a:spLocks/>
              </p:cNvSpPr>
              <p:nvPr userDrawn="1"/>
            </p:nvSpPr>
            <p:spPr bwMode="auto">
              <a:xfrm>
                <a:off x="3660141" y="2656315"/>
                <a:ext cx="1155600" cy="1540800"/>
              </a:xfrm>
              <a:custGeom>
                <a:avLst/>
                <a:gdLst>
                  <a:gd name="T0" fmla="*/ 291 w 291"/>
                  <a:gd name="T1" fmla="*/ 0 h 335"/>
                  <a:gd name="T2" fmla="*/ 0 w 291"/>
                  <a:gd name="T3" fmla="*/ 167 h 335"/>
                  <a:gd name="T4" fmla="*/ 291 w 291"/>
                  <a:gd name="T5" fmla="*/ 335 h 335"/>
                  <a:gd name="T6" fmla="*/ 291 w 291"/>
                  <a:gd name="T7" fmla="*/ 0 h 335"/>
                </a:gdLst>
                <a:ahLst/>
                <a:cxnLst>
                  <a:cxn ang="0">
                    <a:pos x="T0" y="T1"/>
                  </a:cxn>
                  <a:cxn ang="0">
                    <a:pos x="T2" y="T3"/>
                  </a:cxn>
                  <a:cxn ang="0">
                    <a:pos x="T4" y="T5"/>
                  </a:cxn>
                  <a:cxn ang="0">
                    <a:pos x="T6" y="T7"/>
                  </a:cxn>
                </a:cxnLst>
                <a:rect l="0" t="0" r="r" b="b"/>
                <a:pathLst>
                  <a:path w="291" h="335">
                    <a:moveTo>
                      <a:pt x="291" y="0"/>
                    </a:moveTo>
                    <a:lnTo>
                      <a:pt x="0" y="167"/>
                    </a:lnTo>
                    <a:lnTo>
                      <a:pt x="291" y="335"/>
                    </a:lnTo>
                    <a:lnTo>
                      <a:pt x="291"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93" name="Freeform 40">
                <a:extLst>
                  <a:ext uri="{FF2B5EF4-FFF2-40B4-BE49-F238E27FC236}">
                    <a16:creationId xmlns:a16="http://schemas.microsoft.com/office/drawing/2014/main" id="{0D2AED58-7ED1-4B35-8783-1E60A453DC20}"/>
                  </a:ext>
                </a:extLst>
              </p:cNvPr>
              <p:cNvSpPr>
                <a:spLocks/>
              </p:cNvSpPr>
              <p:nvPr userDrawn="1"/>
            </p:nvSpPr>
            <p:spPr bwMode="auto">
              <a:xfrm>
                <a:off x="1340711" y="4203534"/>
                <a:ext cx="1155600" cy="1540800"/>
              </a:xfrm>
              <a:custGeom>
                <a:avLst/>
                <a:gdLst>
                  <a:gd name="T0" fmla="*/ 292 w 292"/>
                  <a:gd name="T1" fmla="*/ 0 h 337"/>
                  <a:gd name="T2" fmla="*/ 0 w 292"/>
                  <a:gd name="T3" fmla="*/ 167 h 337"/>
                  <a:gd name="T4" fmla="*/ 292 w 292"/>
                  <a:gd name="T5" fmla="*/ 337 h 337"/>
                  <a:gd name="T6" fmla="*/ 292 w 292"/>
                  <a:gd name="T7" fmla="*/ 0 h 337"/>
                </a:gdLst>
                <a:ahLst/>
                <a:cxnLst>
                  <a:cxn ang="0">
                    <a:pos x="T0" y="T1"/>
                  </a:cxn>
                  <a:cxn ang="0">
                    <a:pos x="T2" y="T3"/>
                  </a:cxn>
                  <a:cxn ang="0">
                    <a:pos x="T4" y="T5"/>
                  </a:cxn>
                  <a:cxn ang="0">
                    <a:pos x="T6" y="T7"/>
                  </a:cxn>
                </a:cxnLst>
                <a:rect l="0" t="0" r="r" b="b"/>
                <a:pathLst>
                  <a:path w="292" h="337">
                    <a:moveTo>
                      <a:pt x="292" y="0"/>
                    </a:moveTo>
                    <a:lnTo>
                      <a:pt x="0" y="167"/>
                    </a:lnTo>
                    <a:lnTo>
                      <a:pt x="292" y="337"/>
                    </a:lnTo>
                    <a:lnTo>
                      <a:pt x="292"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94" name="Freeform 41">
                <a:extLst>
                  <a:ext uri="{FF2B5EF4-FFF2-40B4-BE49-F238E27FC236}">
                    <a16:creationId xmlns:a16="http://schemas.microsoft.com/office/drawing/2014/main" id="{B784E33A-27A4-4372-ADA6-9A782967A6B6}"/>
                  </a:ext>
                </a:extLst>
              </p:cNvPr>
              <p:cNvSpPr>
                <a:spLocks/>
              </p:cNvSpPr>
              <p:nvPr userDrawn="1"/>
            </p:nvSpPr>
            <p:spPr bwMode="auto">
              <a:xfrm>
                <a:off x="3658316" y="3423949"/>
                <a:ext cx="1155600" cy="1540800"/>
              </a:xfrm>
              <a:custGeom>
                <a:avLst/>
                <a:gdLst>
                  <a:gd name="T0" fmla="*/ 0 w 292"/>
                  <a:gd name="T1" fmla="*/ 0 h 337"/>
                  <a:gd name="T2" fmla="*/ 0 w 292"/>
                  <a:gd name="T3" fmla="*/ 337 h 337"/>
                  <a:gd name="T4" fmla="*/ 292 w 292"/>
                  <a:gd name="T5" fmla="*/ 169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9"/>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95" name="Freeform 42">
                <a:extLst>
                  <a:ext uri="{FF2B5EF4-FFF2-40B4-BE49-F238E27FC236}">
                    <a16:creationId xmlns:a16="http://schemas.microsoft.com/office/drawing/2014/main" id="{BD1A1E98-49FE-4A20-A64E-04F585220530}"/>
                  </a:ext>
                </a:extLst>
              </p:cNvPr>
              <p:cNvSpPr>
                <a:spLocks/>
              </p:cNvSpPr>
              <p:nvPr userDrawn="1"/>
            </p:nvSpPr>
            <p:spPr bwMode="auto">
              <a:xfrm>
                <a:off x="1340711" y="1109657"/>
                <a:ext cx="1155600" cy="1540800"/>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96" name="Freeform 43">
                <a:extLst>
                  <a:ext uri="{FF2B5EF4-FFF2-40B4-BE49-F238E27FC236}">
                    <a16:creationId xmlns:a16="http://schemas.microsoft.com/office/drawing/2014/main" id="{0BE59186-1F52-458E-82B7-AE457E556B86}"/>
                  </a:ext>
                </a:extLst>
              </p:cNvPr>
              <p:cNvSpPr>
                <a:spLocks/>
              </p:cNvSpPr>
              <p:nvPr userDrawn="1"/>
            </p:nvSpPr>
            <p:spPr bwMode="auto">
              <a:xfrm>
                <a:off x="2497456" y="4201640"/>
                <a:ext cx="1155600" cy="1540800"/>
              </a:xfrm>
              <a:custGeom>
                <a:avLst/>
                <a:gdLst>
                  <a:gd name="T0" fmla="*/ 0 w 292"/>
                  <a:gd name="T1" fmla="*/ 0 h 337"/>
                  <a:gd name="T2" fmla="*/ 0 w 292"/>
                  <a:gd name="T3" fmla="*/ 337 h 337"/>
                  <a:gd name="T4" fmla="*/ 292 w 292"/>
                  <a:gd name="T5" fmla="*/ 167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7"/>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grpSp>
        <p:grpSp>
          <p:nvGrpSpPr>
            <p:cNvPr id="164" name="Grupp 163">
              <a:extLst>
                <a:ext uri="{FF2B5EF4-FFF2-40B4-BE49-F238E27FC236}">
                  <a16:creationId xmlns:a16="http://schemas.microsoft.com/office/drawing/2014/main" id="{64B733D2-1D3E-448F-81B3-4B7BF469698A}"/>
                </a:ext>
              </a:extLst>
            </p:cNvPr>
            <p:cNvGrpSpPr/>
            <p:nvPr userDrawn="1"/>
          </p:nvGrpSpPr>
          <p:grpSpPr>
            <a:xfrm flipV="1">
              <a:off x="2754667" y="5175629"/>
              <a:ext cx="1519939" cy="1681945"/>
              <a:chOff x="1339734" y="336232"/>
              <a:chExt cx="4629782" cy="6175981"/>
            </a:xfrm>
            <a:solidFill>
              <a:srgbClr val="DFEA9E"/>
            </a:solidFill>
          </p:grpSpPr>
          <p:sp>
            <p:nvSpPr>
              <p:cNvPr id="165" name="Freeform 28">
                <a:extLst>
                  <a:ext uri="{FF2B5EF4-FFF2-40B4-BE49-F238E27FC236}">
                    <a16:creationId xmlns:a16="http://schemas.microsoft.com/office/drawing/2014/main" id="{3B50D241-9763-464D-AD82-107858113BD4}"/>
                  </a:ext>
                </a:extLst>
              </p:cNvPr>
              <p:cNvSpPr>
                <a:spLocks/>
              </p:cNvSpPr>
              <p:nvPr userDrawn="1"/>
            </p:nvSpPr>
            <p:spPr bwMode="auto">
              <a:xfrm>
                <a:off x="2499281" y="1884960"/>
                <a:ext cx="1155600" cy="1540800"/>
              </a:xfrm>
              <a:custGeom>
                <a:avLst/>
                <a:gdLst>
                  <a:gd name="T0" fmla="*/ 0 w 290"/>
                  <a:gd name="T1" fmla="*/ 168 h 337"/>
                  <a:gd name="T2" fmla="*/ 290 w 290"/>
                  <a:gd name="T3" fmla="*/ 337 h 337"/>
                  <a:gd name="T4" fmla="*/ 290 w 290"/>
                  <a:gd name="T5" fmla="*/ 0 h 337"/>
                  <a:gd name="T6" fmla="*/ 0 w 290"/>
                  <a:gd name="T7" fmla="*/ 168 h 337"/>
                </a:gdLst>
                <a:ahLst/>
                <a:cxnLst>
                  <a:cxn ang="0">
                    <a:pos x="T0" y="T1"/>
                  </a:cxn>
                  <a:cxn ang="0">
                    <a:pos x="T2" y="T3"/>
                  </a:cxn>
                  <a:cxn ang="0">
                    <a:pos x="T4" y="T5"/>
                  </a:cxn>
                  <a:cxn ang="0">
                    <a:pos x="T6" y="T7"/>
                  </a:cxn>
                </a:cxnLst>
                <a:rect l="0" t="0" r="r" b="b"/>
                <a:pathLst>
                  <a:path w="290" h="337">
                    <a:moveTo>
                      <a:pt x="0" y="168"/>
                    </a:moveTo>
                    <a:lnTo>
                      <a:pt x="290" y="337"/>
                    </a:lnTo>
                    <a:lnTo>
                      <a:pt x="290" y="0"/>
                    </a:lnTo>
                    <a:lnTo>
                      <a:pt x="0" y="168"/>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66" name="Freeform 29">
                <a:extLst>
                  <a:ext uri="{FF2B5EF4-FFF2-40B4-BE49-F238E27FC236}">
                    <a16:creationId xmlns:a16="http://schemas.microsoft.com/office/drawing/2014/main" id="{230391D3-91FA-4B9A-B593-9118E1F01A2F}"/>
                  </a:ext>
                </a:extLst>
              </p:cNvPr>
              <p:cNvSpPr>
                <a:spLocks/>
              </p:cNvSpPr>
              <p:nvPr userDrawn="1"/>
            </p:nvSpPr>
            <p:spPr bwMode="auto">
              <a:xfrm>
                <a:off x="3658316" y="1884653"/>
                <a:ext cx="1155600" cy="1540800"/>
              </a:xfrm>
              <a:custGeom>
                <a:avLst/>
                <a:gdLst>
                  <a:gd name="T0" fmla="*/ 0 w 292"/>
                  <a:gd name="T1" fmla="*/ 0 h 337"/>
                  <a:gd name="T2" fmla="*/ 0 w 292"/>
                  <a:gd name="T3" fmla="*/ 337 h 337"/>
                  <a:gd name="T4" fmla="*/ 292 w 292"/>
                  <a:gd name="T5" fmla="*/ 168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8"/>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67" name="Freeform 30">
                <a:extLst>
                  <a:ext uri="{FF2B5EF4-FFF2-40B4-BE49-F238E27FC236}">
                    <a16:creationId xmlns:a16="http://schemas.microsoft.com/office/drawing/2014/main" id="{8897CE4E-FF61-481E-AD1B-60C3DFD005F5}"/>
                  </a:ext>
                </a:extLst>
              </p:cNvPr>
              <p:cNvSpPr>
                <a:spLocks/>
              </p:cNvSpPr>
              <p:nvPr userDrawn="1"/>
            </p:nvSpPr>
            <p:spPr bwMode="auto">
              <a:xfrm>
                <a:off x="2499281" y="3428530"/>
                <a:ext cx="1155600" cy="1540800"/>
              </a:xfrm>
              <a:custGeom>
                <a:avLst/>
                <a:gdLst>
                  <a:gd name="T0" fmla="*/ 290 w 290"/>
                  <a:gd name="T1" fmla="*/ 0 h 337"/>
                  <a:gd name="T2" fmla="*/ 0 w 290"/>
                  <a:gd name="T3" fmla="*/ 169 h 337"/>
                  <a:gd name="T4" fmla="*/ 290 w 290"/>
                  <a:gd name="T5" fmla="*/ 337 h 337"/>
                  <a:gd name="T6" fmla="*/ 290 w 290"/>
                  <a:gd name="T7" fmla="*/ 0 h 337"/>
                </a:gdLst>
                <a:ahLst/>
                <a:cxnLst>
                  <a:cxn ang="0">
                    <a:pos x="T0" y="T1"/>
                  </a:cxn>
                  <a:cxn ang="0">
                    <a:pos x="T2" y="T3"/>
                  </a:cxn>
                  <a:cxn ang="0">
                    <a:pos x="T4" y="T5"/>
                  </a:cxn>
                  <a:cxn ang="0">
                    <a:pos x="T6" y="T7"/>
                  </a:cxn>
                </a:cxnLst>
                <a:rect l="0" t="0" r="r" b="b"/>
                <a:pathLst>
                  <a:path w="290" h="337">
                    <a:moveTo>
                      <a:pt x="290" y="0"/>
                    </a:moveTo>
                    <a:lnTo>
                      <a:pt x="0" y="169"/>
                    </a:lnTo>
                    <a:lnTo>
                      <a:pt x="290" y="337"/>
                    </a:lnTo>
                    <a:lnTo>
                      <a:pt x="29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68" name="Freeform 31">
                <a:extLst>
                  <a:ext uri="{FF2B5EF4-FFF2-40B4-BE49-F238E27FC236}">
                    <a16:creationId xmlns:a16="http://schemas.microsoft.com/office/drawing/2014/main" id="{A3CF3C80-2B61-445C-A362-F948FEDA5896}"/>
                  </a:ext>
                </a:extLst>
              </p:cNvPr>
              <p:cNvSpPr>
                <a:spLocks/>
              </p:cNvSpPr>
              <p:nvPr userDrawn="1"/>
            </p:nvSpPr>
            <p:spPr bwMode="auto">
              <a:xfrm>
                <a:off x="2497456" y="1106390"/>
                <a:ext cx="1155600" cy="1540800"/>
              </a:xfrm>
              <a:custGeom>
                <a:avLst/>
                <a:gdLst>
                  <a:gd name="T0" fmla="*/ 0 w 292"/>
                  <a:gd name="T1" fmla="*/ 337 h 337"/>
                  <a:gd name="T2" fmla="*/ 292 w 292"/>
                  <a:gd name="T3" fmla="*/ 169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9"/>
                    </a:lnTo>
                    <a:lnTo>
                      <a:pt x="0" y="0"/>
                    </a:lnTo>
                    <a:lnTo>
                      <a:pt x="0" y="337"/>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69" name="Freeform 32">
                <a:extLst>
                  <a:ext uri="{FF2B5EF4-FFF2-40B4-BE49-F238E27FC236}">
                    <a16:creationId xmlns:a16="http://schemas.microsoft.com/office/drawing/2014/main" id="{3B6D9186-B43F-457A-90F0-68EDE4AEA2DC}"/>
                  </a:ext>
                </a:extLst>
              </p:cNvPr>
              <p:cNvSpPr>
                <a:spLocks/>
              </p:cNvSpPr>
              <p:nvPr userDrawn="1"/>
            </p:nvSpPr>
            <p:spPr bwMode="auto">
              <a:xfrm>
                <a:off x="1340711" y="2653994"/>
                <a:ext cx="1155600" cy="1540800"/>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70" name="Freeform 33">
                <a:extLst>
                  <a:ext uri="{FF2B5EF4-FFF2-40B4-BE49-F238E27FC236}">
                    <a16:creationId xmlns:a16="http://schemas.microsoft.com/office/drawing/2014/main" id="{80B80CED-0677-45F0-A71E-EE6BBE1DD942}"/>
                  </a:ext>
                </a:extLst>
              </p:cNvPr>
              <p:cNvSpPr>
                <a:spLocks/>
              </p:cNvSpPr>
              <p:nvPr userDrawn="1"/>
            </p:nvSpPr>
            <p:spPr bwMode="auto">
              <a:xfrm>
                <a:off x="2497456" y="2658023"/>
                <a:ext cx="1155600" cy="1540800"/>
              </a:xfrm>
              <a:custGeom>
                <a:avLst/>
                <a:gdLst>
                  <a:gd name="T0" fmla="*/ 0 w 292"/>
                  <a:gd name="T1" fmla="*/ 0 h 335"/>
                  <a:gd name="T2" fmla="*/ 0 w 292"/>
                  <a:gd name="T3" fmla="*/ 335 h 335"/>
                  <a:gd name="T4" fmla="*/ 292 w 292"/>
                  <a:gd name="T5" fmla="*/ 167 h 335"/>
                  <a:gd name="T6" fmla="*/ 0 w 292"/>
                  <a:gd name="T7" fmla="*/ 0 h 335"/>
                </a:gdLst>
                <a:ahLst/>
                <a:cxnLst>
                  <a:cxn ang="0">
                    <a:pos x="T0" y="T1"/>
                  </a:cxn>
                  <a:cxn ang="0">
                    <a:pos x="T2" y="T3"/>
                  </a:cxn>
                  <a:cxn ang="0">
                    <a:pos x="T4" y="T5"/>
                  </a:cxn>
                  <a:cxn ang="0">
                    <a:pos x="T6" y="T7"/>
                  </a:cxn>
                </a:cxnLst>
                <a:rect l="0" t="0" r="r" b="b"/>
                <a:pathLst>
                  <a:path w="292" h="335">
                    <a:moveTo>
                      <a:pt x="0" y="0"/>
                    </a:moveTo>
                    <a:lnTo>
                      <a:pt x="0" y="335"/>
                    </a:lnTo>
                    <a:lnTo>
                      <a:pt x="292" y="167"/>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71" name="Freeform 34">
                <a:extLst>
                  <a:ext uri="{FF2B5EF4-FFF2-40B4-BE49-F238E27FC236}">
                    <a16:creationId xmlns:a16="http://schemas.microsoft.com/office/drawing/2014/main" id="{EC5D9E0B-9849-4530-A94A-B6808BE85B78}"/>
                  </a:ext>
                </a:extLst>
              </p:cNvPr>
              <p:cNvSpPr>
                <a:spLocks/>
              </p:cNvSpPr>
              <p:nvPr userDrawn="1"/>
            </p:nvSpPr>
            <p:spPr bwMode="auto">
              <a:xfrm>
                <a:off x="1339734" y="3425824"/>
                <a:ext cx="1155600" cy="1540800"/>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72" name="Freeform 35">
                <a:extLst>
                  <a:ext uri="{FF2B5EF4-FFF2-40B4-BE49-F238E27FC236}">
                    <a16:creationId xmlns:a16="http://schemas.microsoft.com/office/drawing/2014/main" id="{BBFDE7A3-E2FE-48E3-8758-53FD02D20145}"/>
                  </a:ext>
                </a:extLst>
              </p:cNvPr>
              <p:cNvSpPr>
                <a:spLocks/>
              </p:cNvSpPr>
              <p:nvPr userDrawn="1"/>
            </p:nvSpPr>
            <p:spPr bwMode="auto">
              <a:xfrm>
                <a:off x="1339734" y="1883409"/>
                <a:ext cx="1155600" cy="1540800"/>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73" name="Freeform 36">
                <a:extLst>
                  <a:ext uri="{FF2B5EF4-FFF2-40B4-BE49-F238E27FC236}">
                    <a16:creationId xmlns:a16="http://schemas.microsoft.com/office/drawing/2014/main" id="{D2E84422-D11A-419D-89CF-3AF0C8E0F326}"/>
                  </a:ext>
                </a:extLst>
              </p:cNvPr>
              <p:cNvSpPr>
                <a:spLocks/>
              </p:cNvSpPr>
              <p:nvPr userDrawn="1"/>
            </p:nvSpPr>
            <p:spPr bwMode="auto">
              <a:xfrm>
                <a:off x="1339734" y="336232"/>
                <a:ext cx="1155600" cy="1540800"/>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74" name="Freeform 37">
                <a:extLst>
                  <a:ext uri="{FF2B5EF4-FFF2-40B4-BE49-F238E27FC236}">
                    <a16:creationId xmlns:a16="http://schemas.microsoft.com/office/drawing/2014/main" id="{71FF080E-29A2-4526-8914-515CEFF63A6D}"/>
                  </a:ext>
                </a:extLst>
              </p:cNvPr>
              <p:cNvSpPr>
                <a:spLocks/>
              </p:cNvSpPr>
              <p:nvPr userDrawn="1"/>
            </p:nvSpPr>
            <p:spPr bwMode="auto">
              <a:xfrm>
                <a:off x="1339734" y="4971413"/>
                <a:ext cx="1155600" cy="1540800"/>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75" name="Freeform 38">
                <a:extLst>
                  <a:ext uri="{FF2B5EF4-FFF2-40B4-BE49-F238E27FC236}">
                    <a16:creationId xmlns:a16="http://schemas.microsoft.com/office/drawing/2014/main" id="{44B31F21-85EC-4170-AB7F-90C4FDE61D16}"/>
                  </a:ext>
                </a:extLst>
              </p:cNvPr>
              <p:cNvSpPr>
                <a:spLocks/>
              </p:cNvSpPr>
              <p:nvPr userDrawn="1"/>
            </p:nvSpPr>
            <p:spPr bwMode="auto">
              <a:xfrm>
                <a:off x="4813916" y="2656315"/>
                <a:ext cx="1155600" cy="1540800"/>
              </a:xfrm>
              <a:custGeom>
                <a:avLst/>
                <a:gdLst>
                  <a:gd name="T0" fmla="*/ 0 w 290"/>
                  <a:gd name="T1" fmla="*/ 0 h 335"/>
                  <a:gd name="T2" fmla="*/ 0 w 290"/>
                  <a:gd name="T3" fmla="*/ 335 h 335"/>
                  <a:gd name="T4" fmla="*/ 290 w 290"/>
                  <a:gd name="T5" fmla="*/ 167 h 335"/>
                  <a:gd name="T6" fmla="*/ 0 w 290"/>
                  <a:gd name="T7" fmla="*/ 0 h 335"/>
                </a:gdLst>
                <a:ahLst/>
                <a:cxnLst>
                  <a:cxn ang="0">
                    <a:pos x="T0" y="T1"/>
                  </a:cxn>
                  <a:cxn ang="0">
                    <a:pos x="T2" y="T3"/>
                  </a:cxn>
                  <a:cxn ang="0">
                    <a:pos x="T4" y="T5"/>
                  </a:cxn>
                  <a:cxn ang="0">
                    <a:pos x="T6" y="T7"/>
                  </a:cxn>
                </a:cxnLst>
                <a:rect l="0" t="0" r="r" b="b"/>
                <a:pathLst>
                  <a:path w="290" h="335">
                    <a:moveTo>
                      <a:pt x="0" y="0"/>
                    </a:moveTo>
                    <a:lnTo>
                      <a:pt x="0" y="335"/>
                    </a:lnTo>
                    <a:lnTo>
                      <a:pt x="290" y="167"/>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76" name="Freeform 39">
                <a:extLst>
                  <a:ext uri="{FF2B5EF4-FFF2-40B4-BE49-F238E27FC236}">
                    <a16:creationId xmlns:a16="http://schemas.microsoft.com/office/drawing/2014/main" id="{66D78A3F-9F96-4F8D-A345-9C160C94DD9E}"/>
                  </a:ext>
                </a:extLst>
              </p:cNvPr>
              <p:cNvSpPr>
                <a:spLocks/>
              </p:cNvSpPr>
              <p:nvPr userDrawn="1"/>
            </p:nvSpPr>
            <p:spPr bwMode="auto">
              <a:xfrm>
                <a:off x="3660141" y="2656315"/>
                <a:ext cx="1155600" cy="1540800"/>
              </a:xfrm>
              <a:custGeom>
                <a:avLst/>
                <a:gdLst>
                  <a:gd name="T0" fmla="*/ 291 w 291"/>
                  <a:gd name="T1" fmla="*/ 0 h 335"/>
                  <a:gd name="T2" fmla="*/ 0 w 291"/>
                  <a:gd name="T3" fmla="*/ 167 h 335"/>
                  <a:gd name="T4" fmla="*/ 291 w 291"/>
                  <a:gd name="T5" fmla="*/ 335 h 335"/>
                  <a:gd name="T6" fmla="*/ 291 w 291"/>
                  <a:gd name="T7" fmla="*/ 0 h 335"/>
                </a:gdLst>
                <a:ahLst/>
                <a:cxnLst>
                  <a:cxn ang="0">
                    <a:pos x="T0" y="T1"/>
                  </a:cxn>
                  <a:cxn ang="0">
                    <a:pos x="T2" y="T3"/>
                  </a:cxn>
                  <a:cxn ang="0">
                    <a:pos x="T4" y="T5"/>
                  </a:cxn>
                  <a:cxn ang="0">
                    <a:pos x="T6" y="T7"/>
                  </a:cxn>
                </a:cxnLst>
                <a:rect l="0" t="0" r="r" b="b"/>
                <a:pathLst>
                  <a:path w="291" h="335">
                    <a:moveTo>
                      <a:pt x="291" y="0"/>
                    </a:moveTo>
                    <a:lnTo>
                      <a:pt x="0" y="167"/>
                    </a:lnTo>
                    <a:lnTo>
                      <a:pt x="291" y="335"/>
                    </a:lnTo>
                    <a:lnTo>
                      <a:pt x="291"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77" name="Freeform 40">
                <a:extLst>
                  <a:ext uri="{FF2B5EF4-FFF2-40B4-BE49-F238E27FC236}">
                    <a16:creationId xmlns:a16="http://schemas.microsoft.com/office/drawing/2014/main" id="{A890CA73-AB80-46B3-87EA-25D361D7C90A}"/>
                  </a:ext>
                </a:extLst>
              </p:cNvPr>
              <p:cNvSpPr>
                <a:spLocks/>
              </p:cNvSpPr>
              <p:nvPr userDrawn="1"/>
            </p:nvSpPr>
            <p:spPr bwMode="auto">
              <a:xfrm>
                <a:off x="1340711" y="4203534"/>
                <a:ext cx="1155600" cy="1540800"/>
              </a:xfrm>
              <a:custGeom>
                <a:avLst/>
                <a:gdLst>
                  <a:gd name="T0" fmla="*/ 292 w 292"/>
                  <a:gd name="T1" fmla="*/ 0 h 337"/>
                  <a:gd name="T2" fmla="*/ 0 w 292"/>
                  <a:gd name="T3" fmla="*/ 167 h 337"/>
                  <a:gd name="T4" fmla="*/ 292 w 292"/>
                  <a:gd name="T5" fmla="*/ 337 h 337"/>
                  <a:gd name="T6" fmla="*/ 292 w 292"/>
                  <a:gd name="T7" fmla="*/ 0 h 337"/>
                </a:gdLst>
                <a:ahLst/>
                <a:cxnLst>
                  <a:cxn ang="0">
                    <a:pos x="T0" y="T1"/>
                  </a:cxn>
                  <a:cxn ang="0">
                    <a:pos x="T2" y="T3"/>
                  </a:cxn>
                  <a:cxn ang="0">
                    <a:pos x="T4" y="T5"/>
                  </a:cxn>
                  <a:cxn ang="0">
                    <a:pos x="T6" y="T7"/>
                  </a:cxn>
                </a:cxnLst>
                <a:rect l="0" t="0" r="r" b="b"/>
                <a:pathLst>
                  <a:path w="292" h="337">
                    <a:moveTo>
                      <a:pt x="292" y="0"/>
                    </a:moveTo>
                    <a:lnTo>
                      <a:pt x="0" y="167"/>
                    </a:lnTo>
                    <a:lnTo>
                      <a:pt x="292" y="337"/>
                    </a:lnTo>
                    <a:lnTo>
                      <a:pt x="292"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78" name="Freeform 41">
                <a:extLst>
                  <a:ext uri="{FF2B5EF4-FFF2-40B4-BE49-F238E27FC236}">
                    <a16:creationId xmlns:a16="http://schemas.microsoft.com/office/drawing/2014/main" id="{D5F9CB9B-55D2-468D-94BF-C6BD423BE466}"/>
                  </a:ext>
                </a:extLst>
              </p:cNvPr>
              <p:cNvSpPr>
                <a:spLocks/>
              </p:cNvSpPr>
              <p:nvPr userDrawn="1"/>
            </p:nvSpPr>
            <p:spPr bwMode="auto">
              <a:xfrm>
                <a:off x="3658316" y="3423949"/>
                <a:ext cx="1155600" cy="1540800"/>
              </a:xfrm>
              <a:custGeom>
                <a:avLst/>
                <a:gdLst>
                  <a:gd name="T0" fmla="*/ 0 w 292"/>
                  <a:gd name="T1" fmla="*/ 0 h 337"/>
                  <a:gd name="T2" fmla="*/ 0 w 292"/>
                  <a:gd name="T3" fmla="*/ 337 h 337"/>
                  <a:gd name="T4" fmla="*/ 292 w 292"/>
                  <a:gd name="T5" fmla="*/ 169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9"/>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79" name="Freeform 42">
                <a:extLst>
                  <a:ext uri="{FF2B5EF4-FFF2-40B4-BE49-F238E27FC236}">
                    <a16:creationId xmlns:a16="http://schemas.microsoft.com/office/drawing/2014/main" id="{2D02B6F9-FADE-49A5-91EC-5F9637B453D3}"/>
                  </a:ext>
                </a:extLst>
              </p:cNvPr>
              <p:cNvSpPr>
                <a:spLocks/>
              </p:cNvSpPr>
              <p:nvPr userDrawn="1"/>
            </p:nvSpPr>
            <p:spPr bwMode="auto">
              <a:xfrm>
                <a:off x="1340711" y="1109657"/>
                <a:ext cx="1155600" cy="1540800"/>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80" name="Freeform 43">
                <a:extLst>
                  <a:ext uri="{FF2B5EF4-FFF2-40B4-BE49-F238E27FC236}">
                    <a16:creationId xmlns:a16="http://schemas.microsoft.com/office/drawing/2014/main" id="{CD842955-1635-4055-BCEC-37E931EE88C5}"/>
                  </a:ext>
                </a:extLst>
              </p:cNvPr>
              <p:cNvSpPr>
                <a:spLocks/>
              </p:cNvSpPr>
              <p:nvPr userDrawn="1"/>
            </p:nvSpPr>
            <p:spPr bwMode="auto">
              <a:xfrm>
                <a:off x="2497456" y="4201640"/>
                <a:ext cx="1155600" cy="1540800"/>
              </a:xfrm>
              <a:custGeom>
                <a:avLst/>
                <a:gdLst>
                  <a:gd name="T0" fmla="*/ 0 w 292"/>
                  <a:gd name="T1" fmla="*/ 0 h 337"/>
                  <a:gd name="T2" fmla="*/ 0 w 292"/>
                  <a:gd name="T3" fmla="*/ 337 h 337"/>
                  <a:gd name="T4" fmla="*/ 292 w 292"/>
                  <a:gd name="T5" fmla="*/ 167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7"/>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grpSp>
      </p:grpSp>
      <p:sp>
        <p:nvSpPr>
          <p:cNvPr id="229" name="Rubrik 1">
            <a:extLst>
              <a:ext uri="{FF2B5EF4-FFF2-40B4-BE49-F238E27FC236}">
                <a16:creationId xmlns:a16="http://schemas.microsoft.com/office/drawing/2014/main" id="{9F075D19-C281-4903-AA5A-FA41CC42508E}"/>
              </a:ext>
            </a:extLst>
          </p:cNvPr>
          <p:cNvSpPr>
            <a:spLocks noGrp="1"/>
          </p:cNvSpPr>
          <p:nvPr>
            <p:ph type="ctrTitle" hasCustomPrompt="1"/>
          </p:nvPr>
        </p:nvSpPr>
        <p:spPr>
          <a:xfrm>
            <a:off x="5368896" y="814292"/>
            <a:ext cx="6241021" cy="430887"/>
          </a:xfrm>
        </p:spPr>
        <p:txBody>
          <a:bodyPr/>
          <a:lstStyle>
            <a:lvl1pPr algn="r">
              <a:defRPr b="1">
                <a:solidFill>
                  <a:schemeClr val="tx1"/>
                </a:solidFill>
              </a:defRPr>
            </a:lvl1pPr>
          </a:lstStyle>
          <a:p>
            <a:r>
              <a:rPr lang="sv-SE" dirty="0"/>
              <a:t>Skriv titel här</a:t>
            </a:r>
          </a:p>
        </p:txBody>
      </p:sp>
      <p:sp>
        <p:nvSpPr>
          <p:cNvPr id="230" name="Underrubrik 2">
            <a:extLst>
              <a:ext uri="{FF2B5EF4-FFF2-40B4-BE49-F238E27FC236}">
                <a16:creationId xmlns:a16="http://schemas.microsoft.com/office/drawing/2014/main" id="{D7488461-CFBC-43AB-8233-B76868A1E72F}"/>
              </a:ext>
            </a:extLst>
          </p:cNvPr>
          <p:cNvSpPr>
            <a:spLocks noGrp="1"/>
          </p:cNvSpPr>
          <p:nvPr>
            <p:ph type="subTitle" idx="1" hasCustomPrompt="1"/>
          </p:nvPr>
        </p:nvSpPr>
        <p:spPr>
          <a:xfrm>
            <a:off x="5366871" y="1321596"/>
            <a:ext cx="6213799" cy="602244"/>
          </a:xfrm>
        </p:spPr>
        <p:txBody>
          <a:bodyPr/>
          <a:lstStyle>
            <a:lvl1pPr marL="0" indent="0" algn="r">
              <a:buNone/>
              <a:defRPr>
                <a:solidFill>
                  <a:schemeClr val="tx1"/>
                </a:solidFill>
              </a:defRPr>
            </a:lvl1pPr>
            <a:lvl2pPr marL="457198" indent="0" algn="ctr">
              <a:buNone/>
              <a:defRPr>
                <a:solidFill>
                  <a:schemeClr val="tx1">
                    <a:tint val="75000"/>
                  </a:schemeClr>
                </a:solidFill>
              </a:defRPr>
            </a:lvl2pPr>
            <a:lvl3pPr marL="914395" indent="0" algn="ctr">
              <a:buNone/>
              <a:defRPr>
                <a:solidFill>
                  <a:schemeClr val="tx1">
                    <a:tint val="75000"/>
                  </a:schemeClr>
                </a:solidFill>
              </a:defRPr>
            </a:lvl3pPr>
            <a:lvl4pPr marL="1371592" indent="0" algn="ctr">
              <a:buNone/>
              <a:defRPr>
                <a:solidFill>
                  <a:schemeClr val="tx1">
                    <a:tint val="75000"/>
                  </a:schemeClr>
                </a:solidFill>
              </a:defRPr>
            </a:lvl4pPr>
            <a:lvl5pPr marL="1828789" indent="0" algn="ctr">
              <a:buNone/>
              <a:defRPr>
                <a:solidFill>
                  <a:schemeClr val="tx1">
                    <a:tint val="75000"/>
                  </a:schemeClr>
                </a:solidFill>
              </a:defRPr>
            </a:lvl5pPr>
            <a:lvl6pPr marL="2285987" indent="0" algn="ctr">
              <a:buNone/>
              <a:defRPr>
                <a:solidFill>
                  <a:schemeClr val="tx1">
                    <a:tint val="75000"/>
                  </a:schemeClr>
                </a:solidFill>
              </a:defRPr>
            </a:lvl6pPr>
            <a:lvl7pPr marL="2743185" indent="0" algn="ctr">
              <a:buNone/>
              <a:defRPr>
                <a:solidFill>
                  <a:schemeClr val="tx1">
                    <a:tint val="75000"/>
                  </a:schemeClr>
                </a:solidFill>
              </a:defRPr>
            </a:lvl7pPr>
            <a:lvl8pPr marL="3200381" indent="0" algn="ctr">
              <a:buNone/>
              <a:defRPr>
                <a:solidFill>
                  <a:schemeClr val="tx1">
                    <a:tint val="75000"/>
                  </a:schemeClr>
                </a:solidFill>
              </a:defRPr>
            </a:lvl8pPr>
            <a:lvl9pPr marL="3657579" indent="0" algn="ctr">
              <a:buNone/>
              <a:defRPr>
                <a:solidFill>
                  <a:schemeClr val="tx1">
                    <a:tint val="75000"/>
                  </a:schemeClr>
                </a:solidFill>
              </a:defRPr>
            </a:lvl9pPr>
          </a:lstStyle>
          <a:p>
            <a:r>
              <a:rPr lang="sv-SE" dirty="0"/>
              <a:t>Skriv undertitel här</a:t>
            </a:r>
          </a:p>
        </p:txBody>
      </p:sp>
      <p:sp>
        <p:nvSpPr>
          <p:cNvPr id="231" name="Platshållare för text 7">
            <a:extLst>
              <a:ext uri="{FF2B5EF4-FFF2-40B4-BE49-F238E27FC236}">
                <a16:creationId xmlns:a16="http://schemas.microsoft.com/office/drawing/2014/main" id="{0FF7B972-C813-451D-867E-B7FC678B03CC}"/>
              </a:ext>
            </a:extLst>
          </p:cNvPr>
          <p:cNvSpPr>
            <a:spLocks noGrp="1"/>
          </p:cNvSpPr>
          <p:nvPr>
            <p:ph type="body" sz="quarter" idx="12" hasCustomPrompt="1"/>
          </p:nvPr>
        </p:nvSpPr>
        <p:spPr>
          <a:xfrm>
            <a:off x="5367229" y="2000259"/>
            <a:ext cx="6213441" cy="423863"/>
          </a:xfrm>
        </p:spPr>
        <p:txBody>
          <a:bodyPr/>
          <a:lstStyle>
            <a:lvl1pPr marL="0" indent="0" algn="r">
              <a:buNone/>
              <a:defRPr/>
            </a:lvl1pPr>
          </a:lstStyle>
          <a:p>
            <a:pPr lvl="0"/>
            <a:r>
              <a:rPr lang="sv-SE" dirty="0"/>
              <a:t>Plats och datum</a:t>
            </a:r>
          </a:p>
        </p:txBody>
      </p:sp>
      <p:grpSp>
        <p:nvGrpSpPr>
          <p:cNvPr id="76" name="Grupp 75"/>
          <p:cNvGrpSpPr/>
          <p:nvPr userDrawn="1"/>
        </p:nvGrpSpPr>
        <p:grpSpPr>
          <a:xfrm>
            <a:off x="-66888" y="12711"/>
            <a:ext cx="5627684" cy="6854824"/>
            <a:chOff x="1339734" y="336232"/>
            <a:chExt cx="4629782" cy="6175981"/>
          </a:xfrm>
        </p:grpSpPr>
        <p:sp>
          <p:nvSpPr>
            <p:cNvPr id="77" name="Freeform 28"/>
            <p:cNvSpPr>
              <a:spLocks/>
            </p:cNvSpPr>
            <p:nvPr userDrawn="1"/>
          </p:nvSpPr>
          <p:spPr bwMode="auto">
            <a:xfrm>
              <a:off x="2499281" y="1884960"/>
              <a:ext cx="1155600" cy="1540800"/>
            </a:xfrm>
            <a:custGeom>
              <a:avLst/>
              <a:gdLst>
                <a:gd name="T0" fmla="*/ 0 w 290"/>
                <a:gd name="T1" fmla="*/ 168 h 337"/>
                <a:gd name="T2" fmla="*/ 290 w 290"/>
                <a:gd name="T3" fmla="*/ 337 h 337"/>
                <a:gd name="T4" fmla="*/ 290 w 290"/>
                <a:gd name="T5" fmla="*/ 0 h 337"/>
                <a:gd name="T6" fmla="*/ 0 w 290"/>
                <a:gd name="T7" fmla="*/ 168 h 337"/>
              </a:gdLst>
              <a:ahLst/>
              <a:cxnLst>
                <a:cxn ang="0">
                  <a:pos x="T0" y="T1"/>
                </a:cxn>
                <a:cxn ang="0">
                  <a:pos x="T2" y="T3"/>
                </a:cxn>
                <a:cxn ang="0">
                  <a:pos x="T4" y="T5"/>
                </a:cxn>
                <a:cxn ang="0">
                  <a:pos x="T6" y="T7"/>
                </a:cxn>
              </a:cxnLst>
              <a:rect l="0" t="0" r="r" b="b"/>
              <a:pathLst>
                <a:path w="290" h="337">
                  <a:moveTo>
                    <a:pt x="0" y="168"/>
                  </a:moveTo>
                  <a:lnTo>
                    <a:pt x="290" y="337"/>
                  </a:lnTo>
                  <a:lnTo>
                    <a:pt x="290" y="0"/>
                  </a:lnTo>
                  <a:lnTo>
                    <a:pt x="0" y="168"/>
                  </a:ln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78" name="Freeform 29"/>
            <p:cNvSpPr>
              <a:spLocks/>
            </p:cNvSpPr>
            <p:nvPr userDrawn="1"/>
          </p:nvSpPr>
          <p:spPr bwMode="auto">
            <a:xfrm>
              <a:off x="3658316" y="1884653"/>
              <a:ext cx="1155600" cy="1540800"/>
            </a:xfrm>
            <a:custGeom>
              <a:avLst/>
              <a:gdLst>
                <a:gd name="T0" fmla="*/ 0 w 292"/>
                <a:gd name="T1" fmla="*/ 0 h 337"/>
                <a:gd name="T2" fmla="*/ 0 w 292"/>
                <a:gd name="T3" fmla="*/ 337 h 337"/>
                <a:gd name="T4" fmla="*/ 292 w 292"/>
                <a:gd name="T5" fmla="*/ 168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8"/>
                  </a:lnTo>
                  <a:lnTo>
                    <a:pt x="0" y="0"/>
                  </a:ln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79" name="Freeform 30"/>
            <p:cNvSpPr>
              <a:spLocks/>
            </p:cNvSpPr>
            <p:nvPr userDrawn="1"/>
          </p:nvSpPr>
          <p:spPr bwMode="auto">
            <a:xfrm>
              <a:off x="2499281" y="3428530"/>
              <a:ext cx="1155600" cy="1540800"/>
            </a:xfrm>
            <a:custGeom>
              <a:avLst/>
              <a:gdLst>
                <a:gd name="T0" fmla="*/ 290 w 290"/>
                <a:gd name="T1" fmla="*/ 0 h 337"/>
                <a:gd name="T2" fmla="*/ 0 w 290"/>
                <a:gd name="T3" fmla="*/ 169 h 337"/>
                <a:gd name="T4" fmla="*/ 290 w 290"/>
                <a:gd name="T5" fmla="*/ 337 h 337"/>
                <a:gd name="T6" fmla="*/ 290 w 290"/>
                <a:gd name="T7" fmla="*/ 0 h 337"/>
              </a:gdLst>
              <a:ahLst/>
              <a:cxnLst>
                <a:cxn ang="0">
                  <a:pos x="T0" y="T1"/>
                </a:cxn>
                <a:cxn ang="0">
                  <a:pos x="T2" y="T3"/>
                </a:cxn>
                <a:cxn ang="0">
                  <a:pos x="T4" y="T5"/>
                </a:cxn>
                <a:cxn ang="0">
                  <a:pos x="T6" y="T7"/>
                </a:cxn>
              </a:cxnLst>
              <a:rect l="0" t="0" r="r" b="b"/>
              <a:pathLst>
                <a:path w="290" h="337">
                  <a:moveTo>
                    <a:pt x="290" y="0"/>
                  </a:moveTo>
                  <a:lnTo>
                    <a:pt x="0" y="169"/>
                  </a:lnTo>
                  <a:lnTo>
                    <a:pt x="290" y="337"/>
                  </a:lnTo>
                  <a:lnTo>
                    <a:pt x="290" y="0"/>
                  </a:ln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80" name="Freeform 31"/>
            <p:cNvSpPr>
              <a:spLocks/>
            </p:cNvSpPr>
            <p:nvPr userDrawn="1"/>
          </p:nvSpPr>
          <p:spPr bwMode="auto">
            <a:xfrm>
              <a:off x="2497456" y="1112111"/>
              <a:ext cx="1155600" cy="1540800"/>
            </a:xfrm>
            <a:custGeom>
              <a:avLst/>
              <a:gdLst>
                <a:gd name="T0" fmla="*/ 0 w 292"/>
                <a:gd name="T1" fmla="*/ 337 h 337"/>
                <a:gd name="T2" fmla="*/ 292 w 292"/>
                <a:gd name="T3" fmla="*/ 169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9"/>
                  </a:lnTo>
                  <a:lnTo>
                    <a:pt x="0" y="0"/>
                  </a:lnTo>
                  <a:lnTo>
                    <a:pt x="0" y="337"/>
                  </a:ln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81" name="Freeform 32"/>
            <p:cNvSpPr>
              <a:spLocks/>
            </p:cNvSpPr>
            <p:nvPr userDrawn="1"/>
          </p:nvSpPr>
          <p:spPr bwMode="auto">
            <a:xfrm>
              <a:off x="1340711" y="2653994"/>
              <a:ext cx="1155600" cy="1540800"/>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33" name="Freeform 33"/>
            <p:cNvSpPr>
              <a:spLocks/>
            </p:cNvSpPr>
            <p:nvPr userDrawn="1"/>
          </p:nvSpPr>
          <p:spPr bwMode="auto">
            <a:xfrm>
              <a:off x="2497456" y="2658023"/>
              <a:ext cx="1155600" cy="1540800"/>
            </a:xfrm>
            <a:custGeom>
              <a:avLst/>
              <a:gdLst>
                <a:gd name="T0" fmla="*/ 0 w 292"/>
                <a:gd name="T1" fmla="*/ 0 h 335"/>
                <a:gd name="T2" fmla="*/ 0 w 292"/>
                <a:gd name="T3" fmla="*/ 335 h 335"/>
                <a:gd name="T4" fmla="*/ 292 w 292"/>
                <a:gd name="T5" fmla="*/ 167 h 335"/>
                <a:gd name="T6" fmla="*/ 0 w 292"/>
                <a:gd name="T7" fmla="*/ 0 h 335"/>
              </a:gdLst>
              <a:ahLst/>
              <a:cxnLst>
                <a:cxn ang="0">
                  <a:pos x="T0" y="T1"/>
                </a:cxn>
                <a:cxn ang="0">
                  <a:pos x="T2" y="T3"/>
                </a:cxn>
                <a:cxn ang="0">
                  <a:pos x="T4" y="T5"/>
                </a:cxn>
                <a:cxn ang="0">
                  <a:pos x="T6" y="T7"/>
                </a:cxn>
              </a:cxnLst>
              <a:rect l="0" t="0" r="r" b="b"/>
              <a:pathLst>
                <a:path w="292" h="335">
                  <a:moveTo>
                    <a:pt x="0" y="0"/>
                  </a:moveTo>
                  <a:lnTo>
                    <a:pt x="0" y="335"/>
                  </a:lnTo>
                  <a:lnTo>
                    <a:pt x="292" y="167"/>
                  </a:lnTo>
                  <a:lnTo>
                    <a:pt x="0" y="0"/>
                  </a:ln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50" name="Freeform 34"/>
            <p:cNvSpPr>
              <a:spLocks/>
            </p:cNvSpPr>
            <p:nvPr userDrawn="1"/>
          </p:nvSpPr>
          <p:spPr bwMode="auto">
            <a:xfrm>
              <a:off x="1339734" y="3425824"/>
              <a:ext cx="1155600" cy="1540800"/>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51" name="Freeform 35"/>
            <p:cNvSpPr>
              <a:spLocks/>
            </p:cNvSpPr>
            <p:nvPr userDrawn="1"/>
          </p:nvSpPr>
          <p:spPr bwMode="auto">
            <a:xfrm>
              <a:off x="1339734" y="1883409"/>
              <a:ext cx="1155600" cy="1540800"/>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52" name="Freeform 36"/>
            <p:cNvSpPr>
              <a:spLocks/>
            </p:cNvSpPr>
            <p:nvPr userDrawn="1"/>
          </p:nvSpPr>
          <p:spPr bwMode="auto">
            <a:xfrm>
              <a:off x="1339734" y="336232"/>
              <a:ext cx="1155600" cy="1540800"/>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53" name="Freeform 37"/>
            <p:cNvSpPr>
              <a:spLocks/>
            </p:cNvSpPr>
            <p:nvPr userDrawn="1"/>
          </p:nvSpPr>
          <p:spPr bwMode="auto">
            <a:xfrm>
              <a:off x="1339734" y="4971413"/>
              <a:ext cx="1155600" cy="1540800"/>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54" name="Freeform 38"/>
            <p:cNvSpPr>
              <a:spLocks/>
            </p:cNvSpPr>
            <p:nvPr userDrawn="1"/>
          </p:nvSpPr>
          <p:spPr bwMode="auto">
            <a:xfrm>
              <a:off x="4813916" y="2656315"/>
              <a:ext cx="1155600" cy="1540800"/>
            </a:xfrm>
            <a:custGeom>
              <a:avLst/>
              <a:gdLst>
                <a:gd name="T0" fmla="*/ 0 w 290"/>
                <a:gd name="T1" fmla="*/ 0 h 335"/>
                <a:gd name="T2" fmla="*/ 0 w 290"/>
                <a:gd name="T3" fmla="*/ 335 h 335"/>
                <a:gd name="T4" fmla="*/ 290 w 290"/>
                <a:gd name="T5" fmla="*/ 167 h 335"/>
                <a:gd name="T6" fmla="*/ 0 w 290"/>
                <a:gd name="T7" fmla="*/ 0 h 335"/>
              </a:gdLst>
              <a:ahLst/>
              <a:cxnLst>
                <a:cxn ang="0">
                  <a:pos x="T0" y="T1"/>
                </a:cxn>
                <a:cxn ang="0">
                  <a:pos x="T2" y="T3"/>
                </a:cxn>
                <a:cxn ang="0">
                  <a:pos x="T4" y="T5"/>
                </a:cxn>
                <a:cxn ang="0">
                  <a:pos x="T6" y="T7"/>
                </a:cxn>
              </a:cxnLst>
              <a:rect l="0" t="0" r="r" b="b"/>
              <a:pathLst>
                <a:path w="290" h="335">
                  <a:moveTo>
                    <a:pt x="0" y="0"/>
                  </a:moveTo>
                  <a:lnTo>
                    <a:pt x="0" y="335"/>
                  </a:lnTo>
                  <a:lnTo>
                    <a:pt x="290" y="167"/>
                  </a:lnTo>
                  <a:lnTo>
                    <a:pt x="0" y="0"/>
                  </a:ln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55" name="Freeform 39"/>
            <p:cNvSpPr>
              <a:spLocks/>
            </p:cNvSpPr>
            <p:nvPr userDrawn="1"/>
          </p:nvSpPr>
          <p:spPr bwMode="auto">
            <a:xfrm>
              <a:off x="3660141" y="2656315"/>
              <a:ext cx="1155600" cy="1540800"/>
            </a:xfrm>
            <a:custGeom>
              <a:avLst/>
              <a:gdLst>
                <a:gd name="T0" fmla="*/ 291 w 291"/>
                <a:gd name="T1" fmla="*/ 0 h 335"/>
                <a:gd name="T2" fmla="*/ 0 w 291"/>
                <a:gd name="T3" fmla="*/ 167 h 335"/>
                <a:gd name="T4" fmla="*/ 291 w 291"/>
                <a:gd name="T5" fmla="*/ 335 h 335"/>
                <a:gd name="T6" fmla="*/ 291 w 291"/>
                <a:gd name="T7" fmla="*/ 0 h 335"/>
              </a:gdLst>
              <a:ahLst/>
              <a:cxnLst>
                <a:cxn ang="0">
                  <a:pos x="T0" y="T1"/>
                </a:cxn>
                <a:cxn ang="0">
                  <a:pos x="T2" y="T3"/>
                </a:cxn>
                <a:cxn ang="0">
                  <a:pos x="T4" y="T5"/>
                </a:cxn>
                <a:cxn ang="0">
                  <a:pos x="T6" y="T7"/>
                </a:cxn>
              </a:cxnLst>
              <a:rect l="0" t="0" r="r" b="b"/>
              <a:pathLst>
                <a:path w="291" h="335">
                  <a:moveTo>
                    <a:pt x="291" y="0"/>
                  </a:moveTo>
                  <a:lnTo>
                    <a:pt x="0" y="167"/>
                  </a:lnTo>
                  <a:lnTo>
                    <a:pt x="291" y="335"/>
                  </a:lnTo>
                  <a:lnTo>
                    <a:pt x="291" y="0"/>
                  </a:ln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56" name="Freeform 40"/>
            <p:cNvSpPr>
              <a:spLocks/>
            </p:cNvSpPr>
            <p:nvPr userDrawn="1"/>
          </p:nvSpPr>
          <p:spPr bwMode="auto">
            <a:xfrm>
              <a:off x="1340711" y="4203534"/>
              <a:ext cx="1155600" cy="1540800"/>
            </a:xfrm>
            <a:custGeom>
              <a:avLst/>
              <a:gdLst>
                <a:gd name="T0" fmla="*/ 292 w 292"/>
                <a:gd name="T1" fmla="*/ 0 h 337"/>
                <a:gd name="T2" fmla="*/ 0 w 292"/>
                <a:gd name="T3" fmla="*/ 167 h 337"/>
                <a:gd name="T4" fmla="*/ 292 w 292"/>
                <a:gd name="T5" fmla="*/ 337 h 337"/>
                <a:gd name="T6" fmla="*/ 292 w 292"/>
                <a:gd name="T7" fmla="*/ 0 h 337"/>
              </a:gdLst>
              <a:ahLst/>
              <a:cxnLst>
                <a:cxn ang="0">
                  <a:pos x="T0" y="T1"/>
                </a:cxn>
                <a:cxn ang="0">
                  <a:pos x="T2" y="T3"/>
                </a:cxn>
                <a:cxn ang="0">
                  <a:pos x="T4" y="T5"/>
                </a:cxn>
                <a:cxn ang="0">
                  <a:pos x="T6" y="T7"/>
                </a:cxn>
              </a:cxnLst>
              <a:rect l="0" t="0" r="r" b="b"/>
              <a:pathLst>
                <a:path w="292" h="337">
                  <a:moveTo>
                    <a:pt x="292" y="0"/>
                  </a:moveTo>
                  <a:lnTo>
                    <a:pt x="0" y="167"/>
                  </a:lnTo>
                  <a:lnTo>
                    <a:pt x="292" y="337"/>
                  </a:lnTo>
                  <a:lnTo>
                    <a:pt x="292" y="0"/>
                  </a:ln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57" name="Freeform 41"/>
            <p:cNvSpPr>
              <a:spLocks/>
            </p:cNvSpPr>
            <p:nvPr userDrawn="1"/>
          </p:nvSpPr>
          <p:spPr bwMode="auto">
            <a:xfrm>
              <a:off x="3658316" y="3423949"/>
              <a:ext cx="1155600" cy="1540800"/>
            </a:xfrm>
            <a:custGeom>
              <a:avLst/>
              <a:gdLst>
                <a:gd name="T0" fmla="*/ 0 w 292"/>
                <a:gd name="T1" fmla="*/ 0 h 337"/>
                <a:gd name="T2" fmla="*/ 0 w 292"/>
                <a:gd name="T3" fmla="*/ 337 h 337"/>
                <a:gd name="T4" fmla="*/ 292 w 292"/>
                <a:gd name="T5" fmla="*/ 169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9"/>
                  </a:lnTo>
                  <a:lnTo>
                    <a:pt x="0" y="0"/>
                  </a:ln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58" name="Freeform 42"/>
            <p:cNvSpPr>
              <a:spLocks/>
            </p:cNvSpPr>
            <p:nvPr userDrawn="1"/>
          </p:nvSpPr>
          <p:spPr bwMode="auto">
            <a:xfrm>
              <a:off x="1340711" y="1109657"/>
              <a:ext cx="1155600" cy="1540800"/>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59" name="Freeform 43"/>
            <p:cNvSpPr>
              <a:spLocks/>
            </p:cNvSpPr>
            <p:nvPr userDrawn="1"/>
          </p:nvSpPr>
          <p:spPr bwMode="auto">
            <a:xfrm>
              <a:off x="2497456" y="4201640"/>
              <a:ext cx="1155600" cy="1540800"/>
            </a:xfrm>
            <a:custGeom>
              <a:avLst/>
              <a:gdLst>
                <a:gd name="T0" fmla="*/ 0 w 292"/>
                <a:gd name="T1" fmla="*/ 0 h 337"/>
                <a:gd name="T2" fmla="*/ 0 w 292"/>
                <a:gd name="T3" fmla="*/ 337 h 337"/>
                <a:gd name="T4" fmla="*/ 292 w 292"/>
                <a:gd name="T5" fmla="*/ 167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7"/>
                  </a:lnTo>
                  <a:lnTo>
                    <a:pt x="0" y="0"/>
                  </a:ln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grpSp>
      <p:pic>
        <p:nvPicPr>
          <p:cNvPr id="5" name="Picture 4">
            <a:extLst>
              <a:ext uri="{FF2B5EF4-FFF2-40B4-BE49-F238E27FC236}">
                <a16:creationId xmlns:a16="http://schemas.microsoft.com/office/drawing/2014/main" id="{10D2BEBF-4F56-4CE4-BF1A-5DF53CC5E288}"/>
              </a:ext>
              <a:ext uri="{C183D7F6-B498-43B3-948B-1728B52AA6E4}">
                <adec:decorative xmlns:adec="http://schemas.microsoft.com/office/drawing/2017/decorative" val="1"/>
              </a:ext>
            </a:extLst>
          </p:cNvPr>
          <p:cNvPicPr preferRelativeResize="0">
            <a:picLocks noChangeAspect="1"/>
          </p:cNvPicPr>
          <p:nvPr userDrawn="1"/>
        </p:nvPicPr>
        <p:blipFill>
          <a:blip r:embed="rId5"/>
          <a:srcRect/>
          <a:stretch/>
        </p:blipFill>
        <p:spPr>
          <a:xfrm>
            <a:off x="9961073" y="5570833"/>
            <a:ext cx="1607040" cy="499521"/>
          </a:xfrm>
          <a:prstGeom prst="rect">
            <a:avLst/>
          </a:prstGeom>
        </p:spPr>
      </p:pic>
    </p:spTree>
    <p:extLst>
      <p:ext uri="{BB962C8B-B14F-4D97-AF65-F5344CB8AC3E}">
        <p14:creationId xmlns:p14="http://schemas.microsoft.com/office/powerpoint/2010/main" val="689220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ch bild">
    <p:spTree>
      <p:nvGrpSpPr>
        <p:cNvPr id="1" name=""/>
        <p:cNvGrpSpPr/>
        <p:nvPr/>
      </p:nvGrpSpPr>
      <p:grpSpPr>
        <a:xfrm>
          <a:off x="0" y="0"/>
          <a:ext cx="0" cy="0"/>
          <a:chOff x="0" y="0"/>
          <a:chExt cx="0" cy="0"/>
        </a:xfrm>
      </p:grpSpPr>
      <p:sp>
        <p:nvSpPr>
          <p:cNvPr id="11" name="Platshållare för bild 10"/>
          <p:cNvSpPr>
            <a:spLocks noGrp="1"/>
          </p:cNvSpPr>
          <p:nvPr>
            <p:ph type="pic" sz="quarter" idx="15"/>
          </p:nvPr>
        </p:nvSpPr>
        <p:spPr>
          <a:xfrm>
            <a:off x="9051041" y="1600200"/>
            <a:ext cx="2505600" cy="4399384"/>
          </a:xfrm>
        </p:spPr>
        <p:txBody>
          <a:bodyPr/>
          <a:lstStyle>
            <a:lvl1pPr marL="0" indent="0">
              <a:buNone/>
              <a:defRPr/>
            </a:lvl1pPr>
          </a:lstStyle>
          <a:p>
            <a:r>
              <a:rPr lang="sv-SE"/>
              <a:t>Klicka på ikonen för att lägga till en bild</a:t>
            </a:r>
            <a:endParaRPr lang="sv-SE" dirty="0"/>
          </a:p>
        </p:txBody>
      </p:sp>
      <p:sp>
        <p:nvSpPr>
          <p:cNvPr id="2" name="Rubrik 1"/>
          <p:cNvSpPr>
            <a:spLocks noGrp="1"/>
          </p:cNvSpPr>
          <p:nvPr>
            <p:ph type="title"/>
          </p:nvPr>
        </p:nvSpPr>
        <p:spPr/>
        <p:txBody>
          <a:bodyPr/>
          <a:lstStyle/>
          <a:p>
            <a:r>
              <a:rPr lang="sv-SE"/>
              <a:t>Klicka här för att ändra format</a:t>
            </a:r>
          </a:p>
        </p:txBody>
      </p:sp>
      <p:sp>
        <p:nvSpPr>
          <p:cNvPr id="5" name="Platshållare för datum 4"/>
          <p:cNvSpPr>
            <a:spLocks noGrp="1"/>
          </p:cNvSpPr>
          <p:nvPr>
            <p:ph type="dt" sz="half" idx="10"/>
          </p:nvPr>
        </p:nvSpPr>
        <p:spPr/>
        <p:txBody>
          <a:bodyPr/>
          <a:lstStyle/>
          <a:p>
            <a:endParaRPr lang="sv-SE"/>
          </a:p>
        </p:txBody>
      </p:sp>
      <p:sp>
        <p:nvSpPr>
          <p:cNvPr id="7" name="Platshållare för bildnummer 6"/>
          <p:cNvSpPr>
            <a:spLocks noGrp="1"/>
          </p:cNvSpPr>
          <p:nvPr>
            <p:ph type="sldNum" sz="quarter" idx="12"/>
          </p:nvPr>
        </p:nvSpPr>
        <p:spPr/>
        <p:txBody>
          <a:bodyPr/>
          <a:lstStyle/>
          <a:p>
            <a:fld id="{718115D8-D0E0-4989-937C-BB7C2E4D5FD0}" type="slidenum">
              <a:rPr lang="sv-SE" smtClean="0"/>
              <a:pPr/>
              <a:t>‹#›</a:t>
            </a:fld>
            <a:endParaRPr lang="sv-SE"/>
          </a:p>
        </p:txBody>
      </p:sp>
      <p:sp>
        <p:nvSpPr>
          <p:cNvPr id="9" name="Platshållare för innehåll 3"/>
          <p:cNvSpPr>
            <a:spLocks noGrp="1"/>
          </p:cNvSpPr>
          <p:nvPr>
            <p:ph sz="half" idx="14"/>
          </p:nvPr>
        </p:nvSpPr>
        <p:spPr>
          <a:xfrm>
            <a:off x="625246" y="1600200"/>
            <a:ext cx="8180087" cy="4399384"/>
          </a:xfrm>
        </p:spPr>
        <p:txBody>
          <a:bodyPr vert="horz" lIns="0" tIns="0" rIns="0" bIns="0" rtlCol="0">
            <a:normAutofit/>
          </a:bodyPr>
          <a:lstStyle>
            <a:lvl1pPr>
              <a:defRPr lang="sv-SE" smtClean="0"/>
            </a:lvl1pPr>
            <a:lvl2pPr>
              <a:defRPr lang="sv-SE" smtClean="0"/>
            </a:lvl2pPr>
            <a:lvl3pPr>
              <a:defRPr lang="sv-SE" smtClean="0"/>
            </a:lvl3pPr>
            <a:lvl4pPr>
              <a:defRPr lang="sv-SE" smtClean="0"/>
            </a:lvl4pPr>
            <a:lvl5pPr>
              <a:defRPr lang="sv-SE"/>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007248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09600" y="2068200"/>
            <a:ext cx="5384800" cy="3916676"/>
          </a:xfrm>
        </p:spPr>
        <p:txBody>
          <a:bodyPr vert="horz" lIns="72000" tIns="72000" rIns="72000" bIns="0" rtlCol="0">
            <a:normAutofit/>
          </a:bodyPr>
          <a:lstStyle>
            <a:lvl1pPr>
              <a:defRPr lang="sv-SE" smtClean="0"/>
            </a:lvl1pPr>
            <a:lvl2pPr>
              <a:defRPr lang="sv-SE" smtClean="0"/>
            </a:lvl2pPr>
            <a:lvl3pPr>
              <a:defRPr lang="sv-SE" smtClean="0"/>
            </a:lvl3pPr>
            <a:lvl4pPr>
              <a:defRPr lang="sv-SE" smtClean="0"/>
            </a:lvl4pPr>
            <a:lvl5pPr>
              <a:defRPr lang="sv-SE"/>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197600" y="2068200"/>
            <a:ext cx="5384800" cy="3916676"/>
          </a:xfrm>
        </p:spPr>
        <p:txBody>
          <a:bodyPr vert="horz" lIns="72000" tIns="72000" rIns="72000" bIns="0" rtlCol="0">
            <a:normAutofit/>
          </a:bodyPr>
          <a:lstStyle>
            <a:lvl1pPr>
              <a:defRPr lang="sv-SE" smtClean="0"/>
            </a:lvl1pPr>
            <a:lvl2pPr>
              <a:defRPr lang="sv-SE" smtClean="0"/>
            </a:lvl2pPr>
            <a:lvl3pPr>
              <a:defRPr lang="sv-SE" smtClean="0"/>
            </a:lvl3pPr>
            <a:lvl4pPr>
              <a:defRPr lang="sv-SE" smtClean="0"/>
            </a:lvl4pPr>
            <a:lvl5pPr>
              <a:defRPr lang="sv-SE"/>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endParaRPr lang="sv-SE"/>
          </a:p>
        </p:txBody>
      </p:sp>
      <p:sp>
        <p:nvSpPr>
          <p:cNvPr id="7" name="Platshållare för bildnummer 6"/>
          <p:cNvSpPr>
            <a:spLocks noGrp="1"/>
          </p:cNvSpPr>
          <p:nvPr>
            <p:ph type="sldNum" sz="quarter" idx="12"/>
          </p:nvPr>
        </p:nvSpPr>
        <p:spPr/>
        <p:txBody>
          <a:bodyPr/>
          <a:lstStyle/>
          <a:p>
            <a:fld id="{718115D8-D0E0-4989-937C-BB7C2E4D5FD0}" type="slidenum">
              <a:rPr lang="sv-SE" smtClean="0"/>
              <a:pPr/>
              <a:t>‹#›</a:t>
            </a:fld>
            <a:endParaRPr lang="sv-SE"/>
          </a:p>
        </p:txBody>
      </p:sp>
      <p:sp>
        <p:nvSpPr>
          <p:cNvPr id="14" name="Platshållare för text 13"/>
          <p:cNvSpPr>
            <a:spLocks noGrp="1"/>
          </p:cNvSpPr>
          <p:nvPr>
            <p:ph type="body" sz="quarter" idx="23" hasCustomPrompt="1"/>
          </p:nvPr>
        </p:nvSpPr>
        <p:spPr>
          <a:xfrm>
            <a:off x="609600" y="1600200"/>
            <a:ext cx="5400000" cy="468000"/>
          </a:xfrm>
          <a:prstGeom prst="roundRect">
            <a:avLst>
              <a:gd name="adj" fmla="val 11849"/>
            </a:avLst>
          </a:prstGeom>
          <a:solidFill>
            <a:schemeClr val="accent1"/>
          </a:solidFill>
        </p:spPr>
        <p:txBody>
          <a:bodyPr lIns="72000" tIns="72000" rIns="72000" bIns="72000" anchor="ctr">
            <a:noAutofit/>
          </a:bodyPr>
          <a:lstStyle>
            <a:lvl1pPr marL="0" indent="0" algn="l">
              <a:buNone/>
              <a:defRPr sz="1800" b="1"/>
            </a:lvl1pPr>
          </a:lstStyle>
          <a:p>
            <a:pPr lvl="0"/>
            <a:r>
              <a:rPr lang="sv-SE" dirty="0"/>
              <a:t>Innehåll 1</a:t>
            </a:r>
          </a:p>
        </p:txBody>
      </p:sp>
      <p:sp>
        <p:nvSpPr>
          <p:cNvPr id="15" name="Platshållare för text 13"/>
          <p:cNvSpPr>
            <a:spLocks noGrp="1"/>
          </p:cNvSpPr>
          <p:nvPr>
            <p:ph type="body" sz="quarter" idx="24" hasCustomPrompt="1"/>
          </p:nvPr>
        </p:nvSpPr>
        <p:spPr>
          <a:xfrm>
            <a:off x="6182400" y="1600200"/>
            <a:ext cx="5400000" cy="468000"/>
          </a:xfrm>
          <a:prstGeom prst="roundRect">
            <a:avLst>
              <a:gd name="adj" fmla="val 11849"/>
            </a:avLst>
          </a:prstGeom>
          <a:solidFill>
            <a:schemeClr val="accent1"/>
          </a:solidFill>
        </p:spPr>
        <p:txBody>
          <a:bodyPr lIns="72000" tIns="72000" rIns="72000" bIns="72000" anchor="ctr">
            <a:noAutofit/>
          </a:bodyPr>
          <a:lstStyle>
            <a:lvl1pPr marL="0" indent="0" algn="l">
              <a:buNone/>
              <a:defRPr sz="1800" b="1"/>
            </a:lvl1pPr>
          </a:lstStyle>
          <a:p>
            <a:pPr lvl="0"/>
            <a:r>
              <a:rPr lang="sv-SE" dirty="0"/>
              <a:t>Innehåll 2</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vå innehållsdelar med ikoner">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userDrawn="1">
            <p:custDataLst>
              <p:tags r:id="rId1"/>
            </p:custDataLst>
            <p:extLst>
              <p:ext uri="{D42A27DB-BD31-4B8C-83A1-F6EECF244321}">
                <p14:modId xmlns:p14="http://schemas.microsoft.com/office/powerpoint/2010/main" val="1194385266"/>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344" imgH="344" progId="TCLayout.ActiveDocument.1">
                  <p:embed/>
                </p:oleObj>
              </mc:Choice>
              <mc:Fallback>
                <p:oleObj name="think-cell Slide" r:id="rId3" imgW="344" imgH="344" progId="TCLayout.ActiveDocument.1">
                  <p:embed/>
                  <p:pic>
                    <p:nvPicPr>
                      <p:cNvPr id="0" name=""/>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19" name="Platshållare för text 13"/>
          <p:cNvSpPr>
            <a:spLocks noGrp="1"/>
          </p:cNvSpPr>
          <p:nvPr>
            <p:ph type="body" sz="quarter" idx="24" hasCustomPrompt="1"/>
          </p:nvPr>
        </p:nvSpPr>
        <p:spPr>
          <a:xfrm>
            <a:off x="6506400" y="1600200"/>
            <a:ext cx="5076000" cy="468000"/>
          </a:xfrm>
          <a:prstGeom prst="roundRect">
            <a:avLst>
              <a:gd name="adj" fmla="val 11849"/>
            </a:avLst>
          </a:prstGeom>
          <a:solidFill>
            <a:schemeClr val="accent1"/>
          </a:solidFill>
        </p:spPr>
        <p:txBody>
          <a:bodyPr lIns="252000" tIns="72000" rIns="72000" bIns="72000" anchor="ctr">
            <a:noAutofit/>
          </a:bodyPr>
          <a:lstStyle>
            <a:lvl1pPr marL="0" indent="0" algn="l">
              <a:buNone/>
              <a:defRPr sz="1800" b="1"/>
            </a:lvl1pPr>
          </a:lstStyle>
          <a:p>
            <a:pPr lvl="0"/>
            <a:r>
              <a:rPr lang="sv-SE" dirty="0"/>
              <a:t>Innehåll 2</a:t>
            </a:r>
          </a:p>
        </p:txBody>
      </p:sp>
      <p:sp>
        <p:nvSpPr>
          <p:cNvPr id="17" name="Platshållare för text 13"/>
          <p:cNvSpPr>
            <a:spLocks noGrp="1"/>
          </p:cNvSpPr>
          <p:nvPr>
            <p:ph type="body" sz="quarter" idx="23" hasCustomPrompt="1"/>
          </p:nvPr>
        </p:nvSpPr>
        <p:spPr>
          <a:xfrm>
            <a:off x="918400" y="1600200"/>
            <a:ext cx="5076000" cy="468000"/>
          </a:xfrm>
          <a:prstGeom prst="roundRect">
            <a:avLst>
              <a:gd name="adj" fmla="val 11849"/>
            </a:avLst>
          </a:prstGeom>
          <a:solidFill>
            <a:schemeClr val="accent1"/>
          </a:solidFill>
        </p:spPr>
        <p:txBody>
          <a:bodyPr lIns="252000" tIns="72000" rIns="72000" bIns="72000" anchor="ctr">
            <a:noAutofit/>
          </a:bodyPr>
          <a:lstStyle>
            <a:lvl1pPr marL="0" indent="0" algn="l">
              <a:buNone/>
              <a:defRPr sz="1800" b="1"/>
            </a:lvl1pPr>
          </a:lstStyle>
          <a:p>
            <a:pPr lvl="0"/>
            <a:r>
              <a:rPr lang="sv-SE" dirty="0"/>
              <a:t>Innehåll 1</a:t>
            </a:r>
          </a:p>
        </p:txBody>
      </p:sp>
      <p:sp>
        <p:nvSpPr>
          <p:cNvPr id="3" name="Platshållare för innehåll 2"/>
          <p:cNvSpPr>
            <a:spLocks noGrp="1"/>
          </p:cNvSpPr>
          <p:nvPr>
            <p:ph sz="half" idx="1"/>
          </p:nvPr>
        </p:nvSpPr>
        <p:spPr>
          <a:xfrm>
            <a:off x="609600" y="2068200"/>
            <a:ext cx="5384800" cy="3916676"/>
          </a:xfrm>
        </p:spPr>
        <p:txBody>
          <a:bodyPr vert="horz" lIns="72000" tIns="72000" rIns="72000" bIns="0" rtlCol="0">
            <a:normAutofit/>
          </a:bodyPr>
          <a:lstStyle>
            <a:lvl1pPr>
              <a:defRPr lang="sv-SE" smtClean="0"/>
            </a:lvl1pPr>
            <a:lvl2pPr>
              <a:defRPr lang="sv-SE" smtClean="0"/>
            </a:lvl2pPr>
            <a:lvl3pPr>
              <a:defRPr lang="sv-SE" smtClean="0"/>
            </a:lvl3pPr>
            <a:lvl4pPr>
              <a:defRPr lang="sv-SE" smtClean="0"/>
            </a:lvl4pPr>
            <a:lvl5pPr>
              <a:defRPr lang="sv-SE"/>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197600" y="2068200"/>
            <a:ext cx="5384800" cy="3916676"/>
          </a:xfrm>
        </p:spPr>
        <p:txBody>
          <a:bodyPr vert="horz" lIns="72000" tIns="72000" rIns="72000" bIns="0" rtlCol="0">
            <a:normAutofit/>
          </a:bodyPr>
          <a:lstStyle>
            <a:lvl1pPr>
              <a:defRPr lang="sv-SE" smtClean="0"/>
            </a:lvl1pPr>
            <a:lvl2pPr>
              <a:defRPr lang="sv-SE" smtClean="0"/>
            </a:lvl2pPr>
            <a:lvl3pPr>
              <a:defRPr lang="sv-SE" smtClean="0"/>
            </a:lvl3pPr>
            <a:lvl4pPr>
              <a:defRPr lang="sv-SE" smtClean="0"/>
            </a:lvl4pPr>
            <a:lvl5pPr>
              <a:defRPr lang="sv-SE"/>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p:txBody>
          <a:bodyPr/>
          <a:lstStyle/>
          <a:p>
            <a:r>
              <a:rPr lang="sv-SE"/>
              <a:t>Klicka här för att ändra format</a:t>
            </a:r>
          </a:p>
        </p:txBody>
      </p:sp>
      <p:sp>
        <p:nvSpPr>
          <p:cNvPr id="5" name="Platshållare för datum 4"/>
          <p:cNvSpPr>
            <a:spLocks noGrp="1"/>
          </p:cNvSpPr>
          <p:nvPr>
            <p:ph type="dt" sz="half" idx="10"/>
          </p:nvPr>
        </p:nvSpPr>
        <p:spPr/>
        <p:txBody>
          <a:bodyPr/>
          <a:lstStyle/>
          <a:p>
            <a:endParaRPr lang="sv-SE"/>
          </a:p>
        </p:txBody>
      </p:sp>
      <p:sp>
        <p:nvSpPr>
          <p:cNvPr id="7" name="Platshållare för bildnummer 6"/>
          <p:cNvSpPr>
            <a:spLocks noGrp="1"/>
          </p:cNvSpPr>
          <p:nvPr>
            <p:ph type="sldNum" sz="quarter" idx="12"/>
          </p:nvPr>
        </p:nvSpPr>
        <p:spPr/>
        <p:txBody>
          <a:bodyPr/>
          <a:lstStyle/>
          <a:p>
            <a:fld id="{718115D8-D0E0-4989-937C-BB7C2E4D5FD0}" type="slidenum">
              <a:rPr lang="sv-SE" smtClean="0"/>
              <a:pPr/>
              <a:t>‹#›</a:t>
            </a:fld>
            <a:endParaRPr lang="sv-SE"/>
          </a:p>
        </p:txBody>
      </p:sp>
      <p:sp>
        <p:nvSpPr>
          <p:cNvPr id="14" name="Platshållare för text 9"/>
          <p:cNvSpPr>
            <a:spLocks noGrp="1"/>
          </p:cNvSpPr>
          <p:nvPr>
            <p:ph type="body" sz="quarter" idx="18" hasCustomPrompt="1"/>
          </p:nvPr>
        </p:nvSpPr>
        <p:spPr>
          <a:xfrm>
            <a:off x="609600" y="1600200"/>
            <a:ext cx="468000" cy="468000"/>
          </a:xfrm>
          <a:prstGeom prst="ellipse">
            <a:avLst/>
          </a:prstGeom>
          <a:solidFill>
            <a:schemeClr val="accent1"/>
          </a:solidFill>
          <a:ln w="19050">
            <a:solidFill>
              <a:schemeClr val="bg1"/>
            </a:solidFill>
          </a:ln>
        </p:spPr>
        <p:txBody>
          <a:bodyPr anchor="ctr">
            <a:noAutofit/>
          </a:bodyPr>
          <a:lstStyle>
            <a:lvl1pPr marL="0" indent="0" algn="ctr">
              <a:buNone/>
              <a:defRPr sz="1800" b="1"/>
            </a:lvl1pPr>
          </a:lstStyle>
          <a:p>
            <a:pPr lvl="0"/>
            <a:r>
              <a:rPr lang="sv-SE" dirty="0"/>
              <a:t> </a:t>
            </a:r>
          </a:p>
        </p:txBody>
      </p:sp>
      <p:sp>
        <p:nvSpPr>
          <p:cNvPr id="15" name="Platshållare för text 9"/>
          <p:cNvSpPr>
            <a:spLocks noGrp="1"/>
          </p:cNvSpPr>
          <p:nvPr>
            <p:ph type="body" sz="quarter" idx="19" hasCustomPrompt="1"/>
          </p:nvPr>
        </p:nvSpPr>
        <p:spPr>
          <a:xfrm>
            <a:off x="6197600" y="1600200"/>
            <a:ext cx="468000" cy="468000"/>
          </a:xfrm>
          <a:prstGeom prst="ellipse">
            <a:avLst/>
          </a:prstGeom>
          <a:solidFill>
            <a:schemeClr val="accent1"/>
          </a:solidFill>
          <a:ln w="19050">
            <a:solidFill>
              <a:schemeClr val="bg1"/>
            </a:solidFill>
          </a:ln>
        </p:spPr>
        <p:txBody>
          <a:bodyPr anchor="ctr">
            <a:noAutofit/>
          </a:bodyPr>
          <a:lstStyle>
            <a:lvl1pPr marL="0" indent="0" algn="ctr">
              <a:buNone/>
              <a:defRPr sz="1800" b="1"/>
            </a:lvl1pPr>
          </a:lstStyle>
          <a:p>
            <a:pPr lvl="0"/>
            <a:r>
              <a:rPr lang="sv-SE" dirty="0"/>
              <a:t> </a:t>
            </a:r>
          </a:p>
        </p:txBody>
      </p:sp>
    </p:spTree>
    <p:extLst>
      <p:ext uri="{BB962C8B-B14F-4D97-AF65-F5344CB8AC3E}">
        <p14:creationId xmlns:p14="http://schemas.microsoft.com/office/powerpoint/2010/main" val="2878450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yra boxar med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endParaRPr lang="sv-SE" dirty="0"/>
          </a:p>
        </p:txBody>
      </p:sp>
      <p:sp>
        <p:nvSpPr>
          <p:cNvPr id="4" name="Platshållare för bildnummer 3"/>
          <p:cNvSpPr>
            <a:spLocks noGrp="1"/>
          </p:cNvSpPr>
          <p:nvPr>
            <p:ph type="sldNum" sz="quarter" idx="11"/>
          </p:nvPr>
        </p:nvSpPr>
        <p:spPr/>
        <p:txBody>
          <a:bodyPr/>
          <a:lstStyle/>
          <a:p>
            <a:fld id="{718115D8-D0E0-4989-937C-BB7C2E4D5FD0}" type="slidenum">
              <a:rPr lang="sv-SE" smtClean="0"/>
              <a:pPr/>
              <a:t>‹#›</a:t>
            </a:fld>
            <a:endParaRPr lang="sv-SE" dirty="0"/>
          </a:p>
        </p:txBody>
      </p:sp>
      <p:sp>
        <p:nvSpPr>
          <p:cNvPr id="14" name="Platshållare för text 13"/>
          <p:cNvSpPr>
            <a:spLocks noGrp="1"/>
          </p:cNvSpPr>
          <p:nvPr>
            <p:ph type="body" sz="quarter" idx="12" hasCustomPrompt="1"/>
          </p:nvPr>
        </p:nvSpPr>
        <p:spPr>
          <a:xfrm>
            <a:off x="624417" y="1600201"/>
            <a:ext cx="2834400" cy="941388"/>
          </a:xfrm>
          <a:prstGeom prst="roundRect">
            <a:avLst>
              <a:gd name="adj" fmla="val 8180"/>
            </a:avLst>
          </a:prstGeom>
          <a:solidFill>
            <a:schemeClr val="accent1"/>
          </a:solidFill>
        </p:spPr>
        <p:txBody>
          <a:bodyPr lIns="36000" tIns="36000" rIns="36000" bIns="36000" anchor="ctr">
            <a:noAutofit/>
          </a:bodyPr>
          <a:lstStyle>
            <a:lvl1pPr marL="0" indent="0" algn="ctr">
              <a:buNone/>
              <a:defRPr b="1"/>
            </a:lvl1pPr>
          </a:lstStyle>
          <a:p>
            <a:pPr lvl="0"/>
            <a:r>
              <a:rPr lang="sv-SE" dirty="0" err="1"/>
              <a:t>Boxnamn</a:t>
            </a:r>
            <a:endParaRPr lang="sv-SE" dirty="0"/>
          </a:p>
        </p:txBody>
      </p:sp>
      <p:sp>
        <p:nvSpPr>
          <p:cNvPr id="15" name="Platshållare för text 13"/>
          <p:cNvSpPr>
            <a:spLocks noGrp="1"/>
          </p:cNvSpPr>
          <p:nvPr>
            <p:ph type="body" sz="quarter" idx="13" hasCustomPrompt="1"/>
          </p:nvPr>
        </p:nvSpPr>
        <p:spPr>
          <a:xfrm>
            <a:off x="624417" y="2739398"/>
            <a:ext cx="2834400" cy="941388"/>
          </a:xfrm>
          <a:prstGeom prst="roundRect">
            <a:avLst>
              <a:gd name="adj" fmla="val 8180"/>
            </a:avLst>
          </a:prstGeom>
          <a:solidFill>
            <a:schemeClr val="accent1"/>
          </a:solidFill>
        </p:spPr>
        <p:txBody>
          <a:bodyPr lIns="36000" tIns="36000" rIns="36000" bIns="36000" anchor="ctr">
            <a:noAutofit/>
          </a:bodyPr>
          <a:lstStyle>
            <a:lvl1pPr marL="0" indent="0" algn="ctr">
              <a:buNone/>
              <a:defRPr b="1"/>
            </a:lvl1pPr>
          </a:lstStyle>
          <a:p>
            <a:pPr lvl="0"/>
            <a:r>
              <a:rPr lang="sv-SE" dirty="0" err="1"/>
              <a:t>Boxnamn</a:t>
            </a:r>
            <a:endParaRPr lang="sv-SE" dirty="0"/>
          </a:p>
        </p:txBody>
      </p:sp>
      <p:sp>
        <p:nvSpPr>
          <p:cNvPr id="16" name="Platshållare för text 13"/>
          <p:cNvSpPr>
            <a:spLocks noGrp="1"/>
          </p:cNvSpPr>
          <p:nvPr>
            <p:ph type="body" sz="quarter" idx="14" hasCustomPrompt="1"/>
          </p:nvPr>
        </p:nvSpPr>
        <p:spPr>
          <a:xfrm>
            <a:off x="624417" y="3878595"/>
            <a:ext cx="2834400" cy="941388"/>
          </a:xfrm>
          <a:prstGeom prst="roundRect">
            <a:avLst>
              <a:gd name="adj" fmla="val 8180"/>
            </a:avLst>
          </a:prstGeom>
          <a:solidFill>
            <a:schemeClr val="accent1"/>
          </a:solidFill>
        </p:spPr>
        <p:txBody>
          <a:bodyPr lIns="36000" tIns="36000" rIns="36000" bIns="36000" anchor="ctr">
            <a:noAutofit/>
          </a:bodyPr>
          <a:lstStyle>
            <a:lvl1pPr marL="0" indent="0" algn="ctr">
              <a:buNone/>
              <a:defRPr b="1"/>
            </a:lvl1pPr>
          </a:lstStyle>
          <a:p>
            <a:pPr lvl="0"/>
            <a:r>
              <a:rPr lang="sv-SE" dirty="0" err="1"/>
              <a:t>Boxnamn</a:t>
            </a:r>
            <a:endParaRPr lang="sv-SE" dirty="0"/>
          </a:p>
        </p:txBody>
      </p:sp>
      <p:sp>
        <p:nvSpPr>
          <p:cNvPr id="17" name="Platshållare för text 13"/>
          <p:cNvSpPr>
            <a:spLocks noGrp="1"/>
          </p:cNvSpPr>
          <p:nvPr>
            <p:ph type="body" sz="quarter" idx="15" hasCustomPrompt="1"/>
          </p:nvPr>
        </p:nvSpPr>
        <p:spPr>
          <a:xfrm>
            <a:off x="624417" y="5017793"/>
            <a:ext cx="2834400" cy="941388"/>
          </a:xfrm>
          <a:prstGeom prst="roundRect">
            <a:avLst>
              <a:gd name="adj" fmla="val 8180"/>
            </a:avLst>
          </a:prstGeom>
          <a:solidFill>
            <a:schemeClr val="accent1"/>
          </a:solidFill>
        </p:spPr>
        <p:txBody>
          <a:bodyPr lIns="36000" tIns="36000" rIns="36000" bIns="36000" anchor="ctr">
            <a:noAutofit/>
          </a:bodyPr>
          <a:lstStyle>
            <a:lvl1pPr marL="0" indent="0" algn="ctr">
              <a:buNone/>
              <a:defRPr b="1"/>
            </a:lvl1pPr>
          </a:lstStyle>
          <a:p>
            <a:pPr lvl="0"/>
            <a:r>
              <a:rPr lang="sv-SE" dirty="0" err="1"/>
              <a:t>Boxnamn</a:t>
            </a:r>
            <a:endParaRPr lang="sv-SE" dirty="0"/>
          </a:p>
        </p:txBody>
      </p:sp>
      <p:sp>
        <p:nvSpPr>
          <p:cNvPr id="19" name="Platshållare för text 18"/>
          <p:cNvSpPr>
            <a:spLocks noGrp="1"/>
          </p:cNvSpPr>
          <p:nvPr>
            <p:ph type="body" sz="quarter" idx="16" hasCustomPrompt="1"/>
          </p:nvPr>
        </p:nvSpPr>
        <p:spPr>
          <a:xfrm>
            <a:off x="3633927" y="2739262"/>
            <a:ext cx="7952204" cy="941796"/>
          </a:xfrm>
        </p:spPr>
        <p:txBody>
          <a:bodyPr/>
          <a:lstStyle>
            <a:lvl1pPr>
              <a:defRPr/>
            </a:lvl1pPr>
          </a:lstStyle>
          <a:p>
            <a:pPr lvl="0"/>
            <a:r>
              <a:rPr lang="sv-SE" dirty="0"/>
              <a:t>Text</a:t>
            </a:r>
          </a:p>
          <a:p>
            <a:pPr lvl="0"/>
            <a:r>
              <a:rPr lang="sv-SE" dirty="0"/>
              <a:t>Text</a:t>
            </a:r>
          </a:p>
          <a:p>
            <a:pPr lvl="0"/>
            <a:r>
              <a:rPr lang="sv-SE" dirty="0"/>
              <a:t>Text</a:t>
            </a:r>
          </a:p>
        </p:txBody>
      </p:sp>
      <p:sp>
        <p:nvSpPr>
          <p:cNvPr id="20" name="Platshållare för text 18"/>
          <p:cNvSpPr>
            <a:spLocks noGrp="1"/>
          </p:cNvSpPr>
          <p:nvPr>
            <p:ph type="body" sz="quarter" idx="17" hasCustomPrompt="1"/>
          </p:nvPr>
        </p:nvSpPr>
        <p:spPr>
          <a:xfrm>
            <a:off x="3633927" y="1600201"/>
            <a:ext cx="7952204" cy="941796"/>
          </a:xfrm>
        </p:spPr>
        <p:txBody>
          <a:bodyPr/>
          <a:lstStyle>
            <a:lvl1pPr>
              <a:defRPr/>
            </a:lvl1pPr>
          </a:lstStyle>
          <a:p>
            <a:pPr lvl="0"/>
            <a:r>
              <a:rPr lang="sv-SE" dirty="0"/>
              <a:t>Text</a:t>
            </a:r>
          </a:p>
          <a:p>
            <a:pPr lvl="0"/>
            <a:r>
              <a:rPr lang="sv-SE" dirty="0"/>
              <a:t>Text</a:t>
            </a:r>
          </a:p>
          <a:p>
            <a:pPr lvl="0"/>
            <a:r>
              <a:rPr lang="sv-SE" dirty="0"/>
              <a:t>Text</a:t>
            </a:r>
          </a:p>
        </p:txBody>
      </p:sp>
      <p:sp>
        <p:nvSpPr>
          <p:cNvPr id="21" name="Platshållare för text 18"/>
          <p:cNvSpPr>
            <a:spLocks noGrp="1"/>
          </p:cNvSpPr>
          <p:nvPr>
            <p:ph type="body" sz="quarter" idx="18" hasCustomPrompt="1"/>
          </p:nvPr>
        </p:nvSpPr>
        <p:spPr>
          <a:xfrm>
            <a:off x="3633927" y="5017793"/>
            <a:ext cx="7952204" cy="941796"/>
          </a:xfrm>
        </p:spPr>
        <p:txBody>
          <a:bodyPr/>
          <a:lstStyle>
            <a:lvl1pPr>
              <a:defRPr/>
            </a:lvl1pPr>
          </a:lstStyle>
          <a:p>
            <a:pPr lvl="0"/>
            <a:r>
              <a:rPr lang="sv-SE" dirty="0"/>
              <a:t>Text</a:t>
            </a:r>
          </a:p>
          <a:p>
            <a:pPr lvl="0"/>
            <a:r>
              <a:rPr lang="sv-SE" dirty="0"/>
              <a:t>Text</a:t>
            </a:r>
          </a:p>
          <a:p>
            <a:pPr lvl="0"/>
            <a:r>
              <a:rPr lang="sv-SE" dirty="0"/>
              <a:t>Text</a:t>
            </a:r>
          </a:p>
        </p:txBody>
      </p:sp>
      <p:sp>
        <p:nvSpPr>
          <p:cNvPr id="22" name="Platshållare för text 18"/>
          <p:cNvSpPr>
            <a:spLocks noGrp="1"/>
          </p:cNvSpPr>
          <p:nvPr>
            <p:ph type="body" sz="quarter" idx="19" hasCustomPrompt="1"/>
          </p:nvPr>
        </p:nvSpPr>
        <p:spPr>
          <a:xfrm>
            <a:off x="3633927" y="3878732"/>
            <a:ext cx="7952204" cy="941796"/>
          </a:xfrm>
        </p:spPr>
        <p:txBody>
          <a:bodyPr/>
          <a:lstStyle>
            <a:lvl1pPr>
              <a:defRPr/>
            </a:lvl1pPr>
          </a:lstStyle>
          <a:p>
            <a:pPr lvl="0"/>
            <a:r>
              <a:rPr lang="sv-SE" dirty="0"/>
              <a:t>Text</a:t>
            </a:r>
          </a:p>
          <a:p>
            <a:pPr lvl="0"/>
            <a:r>
              <a:rPr lang="sv-SE" dirty="0"/>
              <a:t>Text</a:t>
            </a:r>
          </a:p>
          <a:p>
            <a:pPr lvl="0"/>
            <a:r>
              <a:rPr lang="sv-SE" dirty="0"/>
              <a:t>Text</a:t>
            </a:r>
          </a:p>
        </p:txBody>
      </p:sp>
    </p:spTree>
    <p:extLst>
      <p:ext uri="{BB962C8B-B14F-4D97-AF65-F5344CB8AC3E}">
        <p14:creationId xmlns:p14="http://schemas.microsoft.com/office/powerpoint/2010/main" val="2608845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yra boxar med text och kategori">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endParaRPr lang="sv-SE" dirty="0"/>
          </a:p>
        </p:txBody>
      </p:sp>
      <p:sp>
        <p:nvSpPr>
          <p:cNvPr id="4" name="Platshållare för bildnummer 3"/>
          <p:cNvSpPr>
            <a:spLocks noGrp="1"/>
          </p:cNvSpPr>
          <p:nvPr>
            <p:ph type="sldNum" sz="quarter" idx="11"/>
          </p:nvPr>
        </p:nvSpPr>
        <p:spPr/>
        <p:txBody>
          <a:bodyPr/>
          <a:lstStyle/>
          <a:p>
            <a:fld id="{718115D8-D0E0-4989-937C-BB7C2E4D5FD0}" type="slidenum">
              <a:rPr lang="sv-SE" smtClean="0"/>
              <a:pPr/>
              <a:t>‹#›</a:t>
            </a:fld>
            <a:endParaRPr lang="sv-SE" dirty="0"/>
          </a:p>
        </p:txBody>
      </p:sp>
      <p:sp>
        <p:nvSpPr>
          <p:cNvPr id="14" name="Platshållare för text 13"/>
          <p:cNvSpPr>
            <a:spLocks noGrp="1"/>
          </p:cNvSpPr>
          <p:nvPr>
            <p:ph type="body" sz="quarter" idx="12" hasCustomPrompt="1"/>
          </p:nvPr>
        </p:nvSpPr>
        <p:spPr>
          <a:xfrm>
            <a:off x="624417" y="1837990"/>
            <a:ext cx="2834400" cy="941388"/>
          </a:xfrm>
          <a:prstGeom prst="roundRect">
            <a:avLst>
              <a:gd name="adj" fmla="val 8180"/>
            </a:avLst>
          </a:prstGeom>
          <a:solidFill>
            <a:schemeClr val="accent1"/>
          </a:solidFill>
        </p:spPr>
        <p:txBody>
          <a:bodyPr lIns="36000" tIns="36000" rIns="36000" bIns="36000" anchor="ctr"/>
          <a:lstStyle>
            <a:lvl1pPr marL="0" indent="0" algn="ctr">
              <a:buNone/>
              <a:defRPr/>
            </a:lvl1pPr>
          </a:lstStyle>
          <a:p>
            <a:pPr lvl="0"/>
            <a:r>
              <a:rPr lang="sv-SE" dirty="0" err="1"/>
              <a:t>Boxnamn</a:t>
            </a:r>
            <a:endParaRPr lang="sv-SE" dirty="0"/>
          </a:p>
        </p:txBody>
      </p:sp>
      <p:sp>
        <p:nvSpPr>
          <p:cNvPr id="15" name="Platshållare för text 13"/>
          <p:cNvSpPr>
            <a:spLocks noGrp="1"/>
          </p:cNvSpPr>
          <p:nvPr>
            <p:ph type="body" sz="quarter" idx="13" hasCustomPrompt="1"/>
          </p:nvPr>
        </p:nvSpPr>
        <p:spPr>
          <a:xfrm>
            <a:off x="624417" y="2897924"/>
            <a:ext cx="2834400" cy="941388"/>
          </a:xfrm>
          <a:prstGeom prst="roundRect">
            <a:avLst>
              <a:gd name="adj" fmla="val 8180"/>
            </a:avLst>
          </a:prstGeom>
          <a:solidFill>
            <a:schemeClr val="accent1"/>
          </a:solidFill>
        </p:spPr>
        <p:txBody>
          <a:bodyPr lIns="36000" tIns="36000" rIns="36000" bIns="36000" anchor="ctr"/>
          <a:lstStyle>
            <a:lvl1pPr marL="0" indent="0" algn="ctr">
              <a:buNone/>
              <a:defRPr/>
            </a:lvl1pPr>
          </a:lstStyle>
          <a:p>
            <a:pPr lvl="0"/>
            <a:r>
              <a:rPr lang="sv-SE" dirty="0" err="1"/>
              <a:t>Boxnamn</a:t>
            </a:r>
            <a:endParaRPr lang="sv-SE" dirty="0"/>
          </a:p>
        </p:txBody>
      </p:sp>
      <p:sp>
        <p:nvSpPr>
          <p:cNvPr id="16" name="Platshållare för text 13"/>
          <p:cNvSpPr>
            <a:spLocks noGrp="1"/>
          </p:cNvSpPr>
          <p:nvPr>
            <p:ph type="body" sz="quarter" idx="14" hasCustomPrompt="1"/>
          </p:nvPr>
        </p:nvSpPr>
        <p:spPr>
          <a:xfrm>
            <a:off x="624417" y="3957858"/>
            <a:ext cx="2834400" cy="941388"/>
          </a:xfrm>
          <a:prstGeom prst="roundRect">
            <a:avLst>
              <a:gd name="adj" fmla="val 8180"/>
            </a:avLst>
          </a:prstGeom>
          <a:solidFill>
            <a:schemeClr val="accent1"/>
          </a:solidFill>
        </p:spPr>
        <p:txBody>
          <a:bodyPr lIns="36000" tIns="36000" rIns="36000" bIns="36000" anchor="ctr"/>
          <a:lstStyle>
            <a:lvl1pPr marL="0" indent="0" algn="ctr">
              <a:buNone/>
              <a:defRPr/>
            </a:lvl1pPr>
          </a:lstStyle>
          <a:p>
            <a:pPr lvl="0"/>
            <a:r>
              <a:rPr lang="sv-SE" dirty="0" err="1"/>
              <a:t>Boxnamn</a:t>
            </a:r>
            <a:endParaRPr lang="sv-SE" dirty="0"/>
          </a:p>
        </p:txBody>
      </p:sp>
      <p:sp>
        <p:nvSpPr>
          <p:cNvPr id="17" name="Platshållare för text 13"/>
          <p:cNvSpPr>
            <a:spLocks noGrp="1"/>
          </p:cNvSpPr>
          <p:nvPr>
            <p:ph type="body" sz="quarter" idx="15" hasCustomPrompt="1"/>
          </p:nvPr>
        </p:nvSpPr>
        <p:spPr>
          <a:xfrm>
            <a:off x="624417" y="5017793"/>
            <a:ext cx="2834400" cy="941388"/>
          </a:xfrm>
          <a:prstGeom prst="roundRect">
            <a:avLst>
              <a:gd name="adj" fmla="val 8180"/>
            </a:avLst>
          </a:prstGeom>
          <a:solidFill>
            <a:schemeClr val="accent1"/>
          </a:solidFill>
        </p:spPr>
        <p:txBody>
          <a:bodyPr lIns="36000" tIns="36000" rIns="36000" bIns="36000" anchor="ctr"/>
          <a:lstStyle>
            <a:lvl1pPr marL="0" indent="0" algn="ctr">
              <a:buNone/>
              <a:defRPr/>
            </a:lvl1pPr>
          </a:lstStyle>
          <a:p>
            <a:pPr lvl="0"/>
            <a:r>
              <a:rPr lang="sv-SE" dirty="0" err="1"/>
              <a:t>Boxnamn</a:t>
            </a:r>
            <a:endParaRPr lang="sv-SE" dirty="0"/>
          </a:p>
        </p:txBody>
      </p:sp>
      <p:sp>
        <p:nvSpPr>
          <p:cNvPr id="19" name="Platshållare för text 18"/>
          <p:cNvSpPr>
            <a:spLocks noGrp="1"/>
          </p:cNvSpPr>
          <p:nvPr>
            <p:ph type="body" sz="quarter" idx="16" hasCustomPrompt="1"/>
          </p:nvPr>
        </p:nvSpPr>
        <p:spPr>
          <a:xfrm>
            <a:off x="3633927" y="2897924"/>
            <a:ext cx="7952204" cy="941796"/>
          </a:xfrm>
        </p:spPr>
        <p:txBody>
          <a:bodyPr/>
          <a:lstStyle>
            <a:lvl1pPr>
              <a:defRPr/>
            </a:lvl1pPr>
          </a:lstStyle>
          <a:p>
            <a:pPr lvl="0"/>
            <a:r>
              <a:rPr lang="sv-SE" dirty="0"/>
              <a:t>Text</a:t>
            </a:r>
          </a:p>
          <a:p>
            <a:pPr lvl="0"/>
            <a:r>
              <a:rPr lang="sv-SE" dirty="0"/>
              <a:t>Text</a:t>
            </a:r>
          </a:p>
          <a:p>
            <a:pPr lvl="0"/>
            <a:r>
              <a:rPr lang="sv-SE" dirty="0"/>
              <a:t>Text</a:t>
            </a:r>
          </a:p>
        </p:txBody>
      </p:sp>
      <p:sp>
        <p:nvSpPr>
          <p:cNvPr id="20" name="Platshållare för text 18"/>
          <p:cNvSpPr>
            <a:spLocks noGrp="1"/>
          </p:cNvSpPr>
          <p:nvPr>
            <p:ph type="body" sz="quarter" idx="17" hasCustomPrompt="1"/>
          </p:nvPr>
        </p:nvSpPr>
        <p:spPr>
          <a:xfrm>
            <a:off x="3633927" y="1837990"/>
            <a:ext cx="7952204" cy="941796"/>
          </a:xfrm>
        </p:spPr>
        <p:txBody>
          <a:bodyPr/>
          <a:lstStyle>
            <a:lvl1pPr>
              <a:defRPr/>
            </a:lvl1pPr>
          </a:lstStyle>
          <a:p>
            <a:pPr lvl="0"/>
            <a:r>
              <a:rPr lang="sv-SE" dirty="0"/>
              <a:t>Text</a:t>
            </a:r>
          </a:p>
          <a:p>
            <a:pPr lvl="0"/>
            <a:r>
              <a:rPr lang="sv-SE" dirty="0"/>
              <a:t>Text</a:t>
            </a:r>
          </a:p>
          <a:p>
            <a:pPr lvl="0"/>
            <a:r>
              <a:rPr lang="sv-SE" dirty="0"/>
              <a:t>Text</a:t>
            </a:r>
          </a:p>
        </p:txBody>
      </p:sp>
      <p:sp>
        <p:nvSpPr>
          <p:cNvPr id="21" name="Platshållare för text 18"/>
          <p:cNvSpPr>
            <a:spLocks noGrp="1"/>
          </p:cNvSpPr>
          <p:nvPr>
            <p:ph type="body" sz="quarter" idx="18" hasCustomPrompt="1"/>
          </p:nvPr>
        </p:nvSpPr>
        <p:spPr>
          <a:xfrm>
            <a:off x="3633927" y="5017793"/>
            <a:ext cx="7952204" cy="941796"/>
          </a:xfrm>
        </p:spPr>
        <p:txBody>
          <a:bodyPr/>
          <a:lstStyle>
            <a:lvl1pPr>
              <a:defRPr/>
            </a:lvl1pPr>
          </a:lstStyle>
          <a:p>
            <a:pPr lvl="0"/>
            <a:r>
              <a:rPr lang="sv-SE" dirty="0"/>
              <a:t>Text</a:t>
            </a:r>
          </a:p>
          <a:p>
            <a:pPr lvl="0"/>
            <a:r>
              <a:rPr lang="sv-SE" dirty="0"/>
              <a:t>Text</a:t>
            </a:r>
          </a:p>
          <a:p>
            <a:pPr lvl="0"/>
            <a:r>
              <a:rPr lang="sv-SE" dirty="0"/>
              <a:t>Text</a:t>
            </a:r>
          </a:p>
        </p:txBody>
      </p:sp>
      <p:sp>
        <p:nvSpPr>
          <p:cNvPr id="22" name="Platshållare för text 18"/>
          <p:cNvSpPr>
            <a:spLocks noGrp="1"/>
          </p:cNvSpPr>
          <p:nvPr>
            <p:ph type="body" sz="quarter" idx="19" hasCustomPrompt="1"/>
          </p:nvPr>
        </p:nvSpPr>
        <p:spPr>
          <a:xfrm>
            <a:off x="3633927" y="3957858"/>
            <a:ext cx="7952204" cy="941796"/>
          </a:xfrm>
        </p:spPr>
        <p:txBody>
          <a:bodyPr/>
          <a:lstStyle>
            <a:lvl1pPr>
              <a:defRPr/>
            </a:lvl1pPr>
          </a:lstStyle>
          <a:p>
            <a:pPr lvl="0"/>
            <a:r>
              <a:rPr lang="sv-SE" dirty="0"/>
              <a:t>Text</a:t>
            </a:r>
          </a:p>
          <a:p>
            <a:pPr lvl="0"/>
            <a:r>
              <a:rPr lang="sv-SE" dirty="0"/>
              <a:t>Text</a:t>
            </a:r>
          </a:p>
          <a:p>
            <a:pPr lvl="0"/>
            <a:r>
              <a:rPr lang="sv-SE" dirty="0"/>
              <a:t>Text</a:t>
            </a:r>
          </a:p>
        </p:txBody>
      </p:sp>
      <p:cxnSp>
        <p:nvCxnSpPr>
          <p:cNvPr id="8" name="Rak koppling 7"/>
          <p:cNvCxnSpPr/>
          <p:nvPr userDrawn="1"/>
        </p:nvCxnSpPr>
        <p:spPr>
          <a:xfrm>
            <a:off x="609600" y="1775536"/>
            <a:ext cx="10972800" cy="0"/>
          </a:xfrm>
          <a:prstGeom prst="line">
            <a:avLst/>
          </a:prstGeom>
          <a:ln w="19050">
            <a:solidFill>
              <a:srgbClr val="AAAFB2"/>
            </a:solidFill>
          </a:ln>
        </p:spPr>
        <p:style>
          <a:lnRef idx="1">
            <a:schemeClr val="accent1"/>
          </a:lnRef>
          <a:fillRef idx="0">
            <a:schemeClr val="accent1"/>
          </a:fillRef>
          <a:effectRef idx="0">
            <a:schemeClr val="accent1"/>
          </a:effectRef>
          <a:fontRef idx="minor">
            <a:schemeClr val="tx1"/>
          </a:fontRef>
        </p:style>
      </p:cxnSp>
      <p:sp>
        <p:nvSpPr>
          <p:cNvPr id="10" name="Platshållare för text 9"/>
          <p:cNvSpPr>
            <a:spLocks noGrp="1"/>
          </p:cNvSpPr>
          <p:nvPr>
            <p:ph type="body" sz="quarter" idx="20" hasCustomPrompt="1"/>
          </p:nvPr>
        </p:nvSpPr>
        <p:spPr>
          <a:xfrm>
            <a:off x="609601" y="1490664"/>
            <a:ext cx="2849033" cy="249237"/>
          </a:xfrm>
        </p:spPr>
        <p:txBody>
          <a:bodyPr/>
          <a:lstStyle>
            <a:lvl1pPr marL="0" indent="0">
              <a:buNone/>
              <a:defRPr b="1"/>
            </a:lvl1pPr>
            <a:lvl5pPr>
              <a:defRPr/>
            </a:lvl5pPr>
          </a:lstStyle>
          <a:p>
            <a:pPr lvl="0"/>
            <a:r>
              <a:rPr lang="sv-SE" dirty="0"/>
              <a:t>Område</a:t>
            </a:r>
          </a:p>
        </p:txBody>
      </p:sp>
      <p:sp>
        <p:nvSpPr>
          <p:cNvPr id="25" name="Platshållare för text 9"/>
          <p:cNvSpPr>
            <a:spLocks noGrp="1"/>
          </p:cNvSpPr>
          <p:nvPr>
            <p:ph type="body" sz="quarter" idx="21" hasCustomPrompt="1"/>
          </p:nvPr>
        </p:nvSpPr>
        <p:spPr>
          <a:xfrm>
            <a:off x="3633928" y="1490664"/>
            <a:ext cx="7948473" cy="249237"/>
          </a:xfrm>
        </p:spPr>
        <p:txBody>
          <a:bodyPr/>
          <a:lstStyle>
            <a:lvl1pPr marL="0" indent="0">
              <a:buNone/>
              <a:defRPr b="1"/>
            </a:lvl1pPr>
            <a:lvl5pPr>
              <a:defRPr/>
            </a:lvl5pPr>
          </a:lstStyle>
          <a:p>
            <a:pPr lvl="0"/>
            <a:r>
              <a:rPr lang="sv-SE" dirty="0"/>
              <a:t>Kommentar</a:t>
            </a:r>
          </a:p>
        </p:txBody>
      </p:sp>
    </p:spTree>
    <p:extLst>
      <p:ext uri="{BB962C8B-B14F-4D97-AF65-F5344CB8AC3E}">
        <p14:creationId xmlns:p14="http://schemas.microsoft.com/office/powerpoint/2010/main" val="22507266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x med pil">
    <p:spTree>
      <p:nvGrpSpPr>
        <p:cNvPr id="1" name=""/>
        <p:cNvGrpSpPr/>
        <p:nvPr/>
      </p:nvGrpSpPr>
      <p:grpSpPr>
        <a:xfrm>
          <a:off x="0" y="0"/>
          <a:ext cx="0" cy="0"/>
          <a:chOff x="0" y="0"/>
          <a:chExt cx="0" cy="0"/>
        </a:xfrm>
      </p:grpSpPr>
      <p:graphicFrame>
        <p:nvGraphicFramePr>
          <p:cNvPr id="28" name="Objekt 27" hidden="1"/>
          <p:cNvGraphicFramePr>
            <a:graphicFrameLocks noChangeAspect="1"/>
          </p:cNvGraphicFramePr>
          <p:nvPr userDrawn="1">
            <p:custDataLst>
              <p:tags r:id="rId1"/>
            </p:custDataLst>
            <p:extLst>
              <p:ext uri="{D42A27DB-BD31-4B8C-83A1-F6EECF244321}">
                <p14:modId xmlns:p14="http://schemas.microsoft.com/office/powerpoint/2010/main" val="244305937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44" imgH="344" progId="TCLayout.ActiveDocument.1">
                  <p:embed/>
                </p:oleObj>
              </mc:Choice>
              <mc:Fallback>
                <p:oleObj name="think-cell Slide" r:id="rId3" imgW="344" imgH="344" progId="TCLayout.ActiveDocument.1">
                  <p:embed/>
                  <p:pic>
                    <p:nvPicPr>
                      <p:cNvPr id="28" name="Objekt 27"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9" name="Platshållare för text 13"/>
          <p:cNvSpPr>
            <a:spLocks noGrp="1"/>
          </p:cNvSpPr>
          <p:nvPr>
            <p:ph type="body" sz="quarter" idx="13" hasCustomPrompt="1"/>
          </p:nvPr>
        </p:nvSpPr>
        <p:spPr>
          <a:xfrm>
            <a:off x="3469493" y="1609882"/>
            <a:ext cx="8098620" cy="906486"/>
          </a:xfrm>
          <a:prstGeom prst="roundRect">
            <a:avLst>
              <a:gd name="adj" fmla="val 7225"/>
            </a:avLst>
          </a:prstGeom>
          <a:solidFill>
            <a:schemeClr val="bg1">
              <a:lumMod val="85000"/>
            </a:schemeClr>
          </a:solidFill>
          <a:ln w="28575">
            <a:solidFill>
              <a:schemeClr val="bg1"/>
            </a:solidFill>
          </a:ln>
        </p:spPr>
        <p:txBody>
          <a:bodyPr lIns="360000" tIns="18000" rIns="90000" bIns="18000" anchor="t" anchorCtr="0">
            <a:normAutofit/>
          </a:bodyPr>
          <a:lstStyle>
            <a:lvl1pPr marL="342900" indent="-342900" algn="l">
              <a:spcBef>
                <a:spcPts val="0"/>
              </a:spcBef>
              <a:buFont typeface="Arial" panose="020B0604020202020204" pitchFamily="34" charset="0"/>
              <a:buChar char="•"/>
              <a:defRPr sz="1800" b="0"/>
            </a:lvl1pPr>
          </a:lstStyle>
          <a:p>
            <a:pPr lvl="0"/>
            <a:r>
              <a:rPr lang="sv-SE" dirty="0"/>
              <a:t>Text</a:t>
            </a:r>
          </a:p>
          <a:p>
            <a:pPr lvl="0"/>
            <a:endParaRPr lang="sv-SE" dirty="0"/>
          </a:p>
        </p:txBody>
      </p:sp>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endParaRPr lang="sv-SE" dirty="0"/>
          </a:p>
        </p:txBody>
      </p:sp>
      <p:sp>
        <p:nvSpPr>
          <p:cNvPr id="32" name="Platshållare för text 31"/>
          <p:cNvSpPr>
            <a:spLocks noGrp="1"/>
          </p:cNvSpPr>
          <p:nvPr>
            <p:ph type="body" sz="quarter" idx="14" hasCustomPrompt="1"/>
          </p:nvPr>
        </p:nvSpPr>
        <p:spPr>
          <a:xfrm>
            <a:off x="637117" y="1603393"/>
            <a:ext cx="3143355" cy="900000"/>
          </a:xfrm>
          <a:custGeom>
            <a:avLst/>
            <a:gdLst>
              <a:gd name="connsiteX0" fmla="*/ 77006 w 3143355"/>
              <a:gd name="connsiteY0" fmla="*/ 0 h 941388"/>
              <a:gd name="connsiteX1" fmla="*/ 2757394 w 3143355"/>
              <a:gd name="connsiteY1" fmla="*/ 0 h 941388"/>
              <a:gd name="connsiteX2" fmla="*/ 2834400 w 3143355"/>
              <a:gd name="connsiteY2" fmla="*/ 77006 h 941388"/>
              <a:gd name="connsiteX3" fmla="*/ 2834400 w 3143355"/>
              <a:gd name="connsiteY3" fmla="*/ 273435 h 941388"/>
              <a:gd name="connsiteX4" fmla="*/ 3143355 w 3143355"/>
              <a:gd name="connsiteY4" fmla="*/ 471108 h 941388"/>
              <a:gd name="connsiteX5" fmla="*/ 2834400 w 3143355"/>
              <a:gd name="connsiteY5" fmla="*/ 668780 h 941388"/>
              <a:gd name="connsiteX6" fmla="*/ 2834400 w 3143355"/>
              <a:gd name="connsiteY6" fmla="*/ 864382 h 941388"/>
              <a:gd name="connsiteX7" fmla="*/ 2757394 w 3143355"/>
              <a:gd name="connsiteY7" fmla="*/ 941388 h 941388"/>
              <a:gd name="connsiteX8" fmla="*/ 77006 w 3143355"/>
              <a:gd name="connsiteY8" fmla="*/ 941388 h 941388"/>
              <a:gd name="connsiteX9" fmla="*/ 0 w 3143355"/>
              <a:gd name="connsiteY9" fmla="*/ 864382 h 941388"/>
              <a:gd name="connsiteX10" fmla="*/ 0 w 3143355"/>
              <a:gd name="connsiteY10" fmla="*/ 77006 h 941388"/>
              <a:gd name="connsiteX11" fmla="*/ 77006 w 3143355"/>
              <a:gd name="connsiteY11" fmla="*/ 0 h 94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43355" h="941388">
                <a:moveTo>
                  <a:pt x="77006" y="0"/>
                </a:moveTo>
                <a:lnTo>
                  <a:pt x="2757394" y="0"/>
                </a:lnTo>
                <a:cubicBezTo>
                  <a:pt x="2799923" y="0"/>
                  <a:pt x="2834400" y="34477"/>
                  <a:pt x="2834400" y="77006"/>
                </a:cubicBezTo>
                <a:lnTo>
                  <a:pt x="2834400" y="273435"/>
                </a:lnTo>
                <a:lnTo>
                  <a:pt x="3143355" y="471108"/>
                </a:lnTo>
                <a:lnTo>
                  <a:pt x="2834400" y="668780"/>
                </a:lnTo>
                <a:lnTo>
                  <a:pt x="2834400" y="864382"/>
                </a:lnTo>
                <a:cubicBezTo>
                  <a:pt x="2834400" y="906911"/>
                  <a:pt x="2799923" y="941388"/>
                  <a:pt x="2757394" y="941388"/>
                </a:cubicBezTo>
                <a:lnTo>
                  <a:pt x="77006" y="941388"/>
                </a:lnTo>
                <a:cubicBezTo>
                  <a:pt x="34477" y="941388"/>
                  <a:pt x="0" y="906911"/>
                  <a:pt x="0" y="864382"/>
                </a:cubicBezTo>
                <a:lnTo>
                  <a:pt x="0" y="77006"/>
                </a:lnTo>
                <a:cubicBezTo>
                  <a:pt x="0" y="34477"/>
                  <a:pt x="34477" y="0"/>
                  <a:pt x="77006" y="0"/>
                </a:cubicBezTo>
                <a:close/>
              </a:path>
            </a:pathLst>
          </a:custGeom>
          <a:solidFill>
            <a:schemeClr val="accent1"/>
          </a:solidFill>
          <a:ln w="28575">
            <a:solidFill>
              <a:schemeClr val="bg1"/>
            </a:solidFill>
          </a:ln>
        </p:spPr>
        <p:txBody>
          <a:bodyPr vert="horz" lIns="36000" tIns="36000" rIns="36000" bIns="36000" rtlCol="0" anchor="ctr">
            <a:noAutofit/>
          </a:bodyPr>
          <a:lstStyle>
            <a:lvl1pPr marL="0" indent="0">
              <a:buNone/>
              <a:defRPr lang="sv-SE" b="1" dirty="0"/>
            </a:lvl1pPr>
          </a:lstStyle>
          <a:p>
            <a:pPr marL="342900" lvl="0" indent="-342900" algn="ctr"/>
            <a:r>
              <a:rPr lang="sv-SE" dirty="0"/>
              <a:t>  </a:t>
            </a:r>
          </a:p>
        </p:txBody>
      </p:sp>
      <p:sp>
        <p:nvSpPr>
          <p:cNvPr id="24" name="Platshållare för text 23"/>
          <p:cNvSpPr>
            <a:spLocks noGrp="1"/>
          </p:cNvSpPr>
          <p:nvPr>
            <p:ph type="body" sz="quarter" idx="28" hasCustomPrompt="1"/>
          </p:nvPr>
        </p:nvSpPr>
        <p:spPr>
          <a:xfrm>
            <a:off x="636588" y="1624480"/>
            <a:ext cx="2833687" cy="872422"/>
          </a:xfrm>
        </p:spPr>
        <p:txBody>
          <a:bodyPr lIns="144000" tIns="72000" rIns="72000" bIns="72000"/>
          <a:lstStyle>
            <a:lvl1pPr marL="0" indent="0">
              <a:buNone/>
              <a:defRPr b="1"/>
            </a:lvl1pPr>
          </a:lstStyle>
          <a:p>
            <a:pPr lvl="0"/>
            <a:r>
              <a:rPr lang="sv-SE" dirty="0"/>
              <a:t>Rubrik</a:t>
            </a:r>
          </a:p>
        </p:txBody>
      </p:sp>
      <p:sp>
        <p:nvSpPr>
          <p:cNvPr id="35" name="Platshållare för text 13"/>
          <p:cNvSpPr>
            <a:spLocks noGrp="1"/>
          </p:cNvSpPr>
          <p:nvPr>
            <p:ph type="body" sz="quarter" idx="29" hasCustomPrompt="1"/>
          </p:nvPr>
        </p:nvSpPr>
        <p:spPr>
          <a:xfrm>
            <a:off x="3469493" y="2513124"/>
            <a:ext cx="8098620" cy="906486"/>
          </a:xfrm>
          <a:prstGeom prst="roundRect">
            <a:avLst>
              <a:gd name="adj" fmla="val 7225"/>
            </a:avLst>
          </a:prstGeom>
          <a:solidFill>
            <a:schemeClr val="bg1">
              <a:lumMod val="85000"/>
            </a:schemeClr>
          </a:solidFill>
          <a:ln w="28575">
            <a:solidFill>
              <a:schemeClr val="bg1"/>
            </a:solidFill>
          </a:ln>
        </p:spPr>
        <p:txBody>
          <a:bodyPr lIns="360000" tIns="18000" rIns="90000" bIns="18000" anchor="t" anchorCtr="0">
            <a:normAutofit/>
          </a:bodyPr>
          <a:lstStyle>
            <a:lvl1pPr marL="342900" indent="-342900" algn="l">
              <a:spcBef>
                <a:spcPts val="0"/>
              </a:spcBef>
              <a:buFont typeface="Arial" panose="020B0604020202020204" pitchFamily="34" charset="0"/>
              <a:buChar char="•"/>
              <a:defRPr sz="1800" b="0"/>
            </a:lvl1pPr>
          </a:lstStyle>
          <a:p>
            <a:pPr lvl="0"/>
            <a:r>
              <a:rPr lang="sv-SE" dirty="0"/>
              <a:t>Text</a:t>
            </a:r>
          </a:p>
        </p:txBody>
      </p:sp>
      <p:sp>
        <p:nvSpPr>
          <p:cNvPr id="36" name="Platshållare för text 35"/>
          <p:cNvSpPr>
            <a:spLocks noGrp="1"/>
          </p:cNvSpPr>
          <p:nvPr>
            <p:ph type="body" sz="quarter" idx="30" hasCustomPrompt="1"/>
          </p:nvPr>
        </p:nvSpPr>
        <p:spPr>
          <a:xfrm>
            <a:off x="637117" y="2506635"/>
            <a:ext cx="3143355" cy="900000"/>
          </a:xfrm>
          <a:custGeom>
            <a:avLst/>
            <a:gdLst>
              <a:gd name="connsiteX0" fmla="*/ 77006 w 3143355"/>
              <a:gd name="connsiteY0" fmla="*/ 0 h 941388"/>
              <a:gd name="connsiteX1" fmla="*/ 2757394 w 3143355"/>
              <a:gd name="connsiteY1" fmla="*/ 0 h 941388"/>
              <a:gd name="connsiteX2" fmla="*/ 2834400 w 3143355"/>
              <a:gd name="connsiteY2" fmla="*/ 77006 h 941388"/>
              <a:gd name="connsiteX3" fmla="*/ 2834400 w 3143355"/>
              <a:gd name="connsiteY3" fmla="*/ 273435 h 941388"/>
              <a:gd name="connsiteX4" fmla="*/ 3143355 w 3143355"/>
              <a:gd name="connsiteY4" fmla="*/ 471108 h 941388"/>
              <a:gd name="connsiteX5" fmla="*/ 2834400 w 3143355"/>
              <a:gd name="connsiteY5" fmla="*/ 668780 h 941388"/>
              <a:gd name="connsiteX6" fmla="*/ 2834400 w 3143355"/>
              <a:gd name="connsiteY6" fmla="*/ 864382 h 941388"/>
              <a:gd name="connsiteX7" fmla="*/ 2757394 w 3143355"/>
              <a:gd name="connsiteY7" fmla="*/ 941388 h 941388"/>
              <a:gd name="connsiteX8" fmla="*/ 77006 w 3143355"/>
              <a:gd name="connsiteY8" fmla="*/ 941388 h 941388"/>
              <a:gd name="connsiteX9" fmla="*/ 0 w 3143355"/>
              <a:gd name="connsiteY9" fmla="*/ 864382 h 941388"/>
              <a:gd name="connsiteX10" fmla="*/ 0 w 3143355"/>
              <a:gd name="connsiteY10" fmla="*/ 77006 h 941388"/>
              <a:gd name="connsiteX11" fmla="*/ 77006 w 3143355"/>
              <a:gd name="connsiteY11" fmla="*/ 0 h 94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43355" h="941388">
                <a:moveTo>
                  <a:pt x="77006" y="0"/>
                </a:moveTo>
                <a:lnTo>
                  <a:pt x="2757394" y="0"/>
                </a:lnTo>
                <a:cubicBezTo>
                  <a:pt x="2799923" y="0"/>
                  <a:pt x="2834400" y="34477"/>
                  <a:pt x="2834400" y="77006"/>
                </a:cubicBezTo>
                <a:lnTo>
                  <a:pt x="2834400" y="273435"/>
                </a:lnTo>
                <a:lnTo>
                  <a:pt x="3143355" y="471108"/>
                </a:lnTo>
                <a:lnTo>
                  <a:pt x="2834400" y="668780"/>
                </a:lnTo>
                <a:lnTo>
                  <a:pt x="2834400" y="864382"/>
                </a:lnTo>
                <a:cubicBezTo>
                  <a:pt x="2834400" y="906911"/>
                  <a:pt x="2799923" y="941388"/>
                  <a:pt x="2757394" y="941388"/>
                </a:cubicBezTo>
                <a:lnTo>
                  <a:pt x="77006" y="941388"/>
                </a:lnTo>
                <a:cubicBezTo>
                  <a:pt x="34477" y="941388"/>
                  <a:pt x="0" y="906911"/>
                  <a:pt x="0" y="864382"/>
                </a:cubicBezTo>
                <a:lnTo>
                  <a:pt x="0" y="77006"/>
                </a:lnTo>
                <a:cubicBezTo>
                  <a:pt x="0" y="34477"/>
                  <a:pt x="34477" y="0"/>
                  <a:pt x="77006" y="0"/>
                </a:cubicBezTo>
                <a:close/>
              </a:path>
            </a:pathLst>
          </a:custGeom>
          <a:solidFill>
            <a:schemeClr val="accent2"/>
          </a:solidFill>
          <a:ln w="28575">
            <a:solidFill>
              <a:schemeClr val="bg1"/>
            </a:solidFill>
          </a:ln>
        </p:spPr>
        <p:txBody>
          <a:bodyPr vert="horz" lIns="36000" tIns="36000" rIns="36000" bIns="36000" rtlCol="0" anchor="ctr">
            <a:noAutofit/>
          </a:bodyPr>
          <a:lstStyle>
            <a:lvl1pPr marL="0" indent="0">
              <a:buNone/>
              <a:defRPr lang="sv-SE" b="1" dirty="0"/>
            </a:lvl1pPr>
          </a:lstStyle>
          <a:p>
            <a:pPr marL="342900" lvl="0" indent="-342900" algn="ctr"/>
            <a:r>
              <a:rPr lang="sv-SE" dirty="0"/>
              <a:t>  </a:t>
            </a:r>
          </a:p>
        </p:txBody>
      </p:sp>
      <p:sp>
        <p:nvSpPr>
          <p:cNvPr id="37" name="Platshållare för text 23"/>
          <p:cNvSpPr>
            <a:spLocks noGrp="1"/>
          </p:cNvSpPr>
          <p:nvPr>
            <p:ph type="body" sz="quarter" idx="31" hasCustomPrompt="1"/>
          </p:nvPr>
        </p:nvSpPr>
        <p:spPr>
          <a:xfrm>
            <a:off x="636588" y="2527722"/>
            <a:ext cx="2833687" cy="872422"/>
          </a:xfrm>
        </p:spPr>
        <p:txBody>
          <a:bodyPr lIns="144000" tIns="72000" rIns="72000" bIns="72000"/>
          <a:lstStyle>
            <a:lvl1pPr marL="0" indent="0">
              <a:buNone/>
              <a:defRPr b="1"/>
            </a:lvl1pPr>
          </a:lstStyle>
          <a:p>
            <a:pPr lvl="0"/>
            <a:r>
              <a:rPr lang="sv-SE" dirty="0"/>
              <a:t>Rubrik</a:t>
            </a:r>
          </a:p>
        </p:txBody>
      </p:sp>
      <p:sp>
        <p:nvSpPr>
          <p:cNvPr id="38" name="Platshållare för text 13"/>
          <p:cNvSpPr>
            <a:spLocks noGrp="1"/>
          </p:cNvSpPr>
          <p:nvPr>
            <p:ph type="body" sz="quarter" idx="32" hasCustomPrompt="1"/>
          </p:nvPr>
        </p:nvSpPr>
        <p:spPr>
          <a:xfrm>
            <a:off x="3469493" y="3416366"/>
            <a:ext cx="8098620" cy="906486"/>
          </a:xfrm>
          <a:prstGeom prst="roundRect">
            <a:avLst>
              <a:gd name="adj" fmla="val 7225"/>
            </a:avLst>
          </a:prstGeom>
          <a:solidFill>
            <a:schemeClr val="bg1">
              <a:lumMod val="85000"/>
            </a:schemeClr>
          </a:solidFill>
          <a:ln w="28575">
            <a:solidFill>
              <a:schemeClr val="bg1"/>
            </a:solidFill>
          </a:ln>
        </p:spPr>
        <p:txBody>
          <a:bodyPr lIns="360000" tIns="18000" rIns="90000" bIns="18000" anchor="t" anchorCtr="0">
            <a:normAutofit/>
          </a:bodyPr>
          <a:lstStyle>
            <a:lvl1pPr marL="342900" indent="-342900" algn="l">
              <a:spcBef>
                <a:spcPts val="0"/>
              </a:spcBef>
              <a:buFont typeface="Arial" panose="020B0604020202020204" pitchFamily="34" charset="0"/>
              <a:buChar char="•"/>
              <a:defRPr sz="1800" b="0"/>
            </a:lvl1pPr>
          </a:lstStyle>
          <a:p>
            <a:pPr lvl="0"/>
            <a:r>
              <a:rPr lang="sv-SE" dirty="0"/>
              <a:t>Text</a:t>
            </a:r>
          </a:p>
        </p:txBody>
      </p:sp>
      <p:sp>
        <p:nvSpPr>
          <p:cNvPr id="39" name="Platshållare för text 38"/>
          <p:cNvSpPr>
            <a:spLocks noGrp="1"/>
          </p:cNvSpPr>
          <p:nvPr>
            <p:ph type="body" sz="quarter" idx="33" hasCustomPrompt="1"/>
          </p:nvPr>
        </p:nvSpPr>
        <p:spPr>
          <a:xfrm>
            <a:off x="637117" y="3409877"/>
            <a:ext cx="3143355" cy="900000"/>
          </a:xfrm>
          <a:custGeom>
            <a:avLst/>
            <a:gdLst>
              <a:gd name="connsiteX0" fmla="*/ 77006 w 3143355"/>
              <a:gd name="connsiteY0" fmla="*/ 0 h 941388"/>
              <a:gd name="connsiteX1" fmla="*/ 2757394 w 3143355"/>
              <a:gd name="connsiteY1" fmla="*/ 0 h 941388"/>
              <a:gd name="connsiteX2" fmla="*/ 2834400 w 3143355"/>
              <a:gd name="connsiteY2" fmla="*/ 77006 h 941388"/>
              <a:gd name="connsiteX3" fmla="*/ 2834400 w 3143355"/>
              <a:gd name="connsiteY3" fmla="*/ 273435 h 941388"/>
              <a:gd name="connsiteX4" fmla="*/ 3143355 w 3143355"/>
              <a:gd name="connsiteY4" fmla="*/ 471108 h 941388"/>
              <a:gd name="connsiteX5" fmla="*/ 2834400 w 3143355"/>
              <a:gd name="connsiteY5" fmla="*/ 668780 h 941388"/>
              <a:gd name="connsiteX6" fmla="*/ 2834400 w 3143355"/>
              <a:gd name="connsiteY6" fmla="*/ 864382 h 941388"/>
              <a:gd name="connsiteX7" fmla="*/ 2757394 w 3143355"/>
              <a:gd name="connsiteY7" fmla="*/ 941388 h 941388"/>
              <a:gd name="connsiteX8" fmla="*/ 77006 w 3143355"/>
              <a:gd name="connsiteY8" fmla="*/ 941388 h 941388"/>
              <a:gd name="connsiteX9" fmla="*/ 0 w 3143355"/>
              <a:gd name="connsiteY9" fmla="*/ 864382 h 941388"/>
              <a:gd name="connsiteX10" fmla="*/ 0 w 3143355"/>
              <a:gd name="connsiteY10" fmla="*/ 77006 h 941388"/>
              <a:gd name="connsiteX11" fmla="*/ 77006 w 3143355"/>
              <a:gd name="connsiteY11" fmla="*/ 0 h 94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43355" h="941388">
                <a:moveTo>
                  <a:pt x="77006" y="0"/>
                </a:moveTo>
                <a:lnTo>
                  <a:pt x="2757394" y="0"/>
                </a:lnTo>
                <a:cubicBezTo>
                  <a:pt x="2799923" y="0"/>
                  <a:pt x="2834400" y="34477"/>
                  <a:pt x="2834400" y="77006"/>
                </a:cubicBezTo>
                <a:lnTo>
                  <a:pt x="2834400" y="273435"/>
                </a:lnTo>
                <a:lnTo>
                  <a:pt x="3143355" y="471108"/>
                </a:lnTo>
                <a:lnTo>
                  <a:pt x="2834400" y="668780"/>
                </a:lnTo>
                <a:lnTo>
                  <a:pt x="2834400" y="864382"/>
                </a:lnTo>
                <a:cubicBezTo>
                  <a:pt x="2834400" y="906911"/>
                  <a:pt x="2799923" y="941388"/>
                  <a:pt x="2757394" y="941388"/>
                </a:cubicBezTo>
                <a:lnTo>
                  <a:pt x="77006" y="941388"/>
                </a:lnTo>
                <a:cubicBezTo>
                  <a:pt x="34477" y="941388"/>
                  <a:pt x="0" y="906911"/>
                  <a:pt x="0" y="864382"/>
                </a:cubicBezTo>
                <a:lnTo>
                  <a:pt x="0" y="77006"/>
                </a:lnTo>
                <a:cubicBezTo>
                  <a:pt x="0" y="34477"/>
                  <a:pt x="34477" y="0"/>
                  <a:pt x="77006" y="0"/>
                </a:cubicBezTo>
                <a:close/>
              </a:path>
            </a:pathLst>
          </a:custGeom>
          <a:solidFill>
            <a:schemeClr val="accent3"/>
          </a:solidFill>
          <a:ln w="28575">
            <a:solidFill>
              <a:schemeClr val="bg1"/>
            </a:solidFill>
          </a:ln>
        </p:spPr>
        <p:txBody>
          <a:bodyPr vert="horz" lIns="36000" tIns="36000" rIns="36000" bIns="36000" rtlCol="0" anchor="ctr">
            <a:noAutofit/>
          </a:bodyPr>
          <a:lstStyle>
            <a:lvl1pPr marL="0" indent="0">
              <a:buNone/>
              <a:defRPr lang="sv-SE" b="1" dirty="0"/>
            </a:lvl1pPr>
          </a:lstStyle>
          <a:p>
            <a:pPr marL="342900" lvl="0" indent="-342900" algn="ctr"/>
            <a:r>
              <a:rPr lang="sv-SE" dirty="0"/>
              <a:t>  </a:t>
            </a:r>
          </a:p>
        </p:txBody>
      </p:sp>
      <p:sp>
        <p:nvSpPr>
          <p:cNvPr id="40" name="Platshållare för text 23"/>
          <p:cNvSpPr>
            <a:spLocks noGrp="1"/>
          </p:cNvSpPr>
          <p:nvPr>
            <p:ph type="body" sz="quarter" idx="34" hasCustomPrompt="1"/>
          </p:nvPr>
        </p:nvSpPr>
        <p:spPr>
          <a:xfrm>
            <a:off x="636588" y="3430964"/>
            <a:ext cx="2833687" cy="872422"/>
          </a:xfrm>
        </p:spPr>
        <p:txBody>
          <a:bodyPr lIns="144000" tIns="72000" rIns="72000" bIns="72000"/>
          <a:lstStyle>
            <a:lvl1pPr marL="0" indent="0">
              <a:buNone/>
              <a:defRPr b="1"/>
            </a:lvl1pPr>
          </a:lstStyle>
          <a:p>
            <a:pPr lvl="0"/>
            <a:r>
              <a:rPr lang="sv-SE" dirty="0"/>
              <a:t>Rubrik</a:t>
            </a:r>
          </a:p>
        </p:txBody>
      </p:sp>
      <p:sp>
        <p:nvSpPr>
          <p:cNvPr id="41" name="Platshållare för text 13"/>
          <p:cNvSpPr>
            <a:spLocks noGrp="1"/>
          </p:cNvSpPr>
          <p:nvPr>
            <p:ph type="body" sz="quarter" idx="35" hasCustomPrompt="1"/>
          </p:nvPr>
        </p:nvSpPr>
        <p:spPr>
          <a:xfrm>
            <a:off x="3469493" y="4319608"/>
            <a:ext cx="8098620" cy="906486"/>
          </a:xfrm>
          <a:prstGeom prst="roundRect">
            <a:avLst>
              <a:gd name="adj" fmla="val 7225"/>
            </a:avLst>
          </a:prstGeom>
          <a:solidFill>
            <a:schemeClr val="bg1">
              <a:lumMod val="85000"/>
            </a:schemeClr>
          </a:solidFill>
          <a:ln w="28575">
            <a:solidFill>
              <a:schemeClr val="bg1"/>
            </a:solidFill>
          </a:ln>
        </p:spPr>
        <p:txBody>
          <a:bodyPr lIns="360000" tIns="18000" rIns="90000" bIns="18000" anchor="t" anchorCtr="0">
            <a:normAutofit/>
          </a:bodyPr>
          <a:lstStyle>
            <a:lvl1pPr marL="342900" indent="-342900" algn="l">
              <a:spcBef>
                <a:spcPts val="0"/>
              </a:spcBef>
              <a:buFont typeface="Arial" panose="020B0604020202020204" pitchFamily="34" charset="0"/>
              <a:buChar char="•"/>
              <a:defRPr sz="1800" b="0"/>
            </a:lvl1pPr>
          </a:lstStyle>
          <a:p>
            <a:pPr lvl="0"/>
            <a:r>
              <a:rPr lang="sv-SE" dirty="0"/>
              <a:t>Text</a:t>
            </a:r>
          </a:p>
        </p:txBody>
      </p:sp>
      <p:sp>
        <p:nvSpPr>
          <p:cNvPr id="42" name="Platshållare för text 41"/>
          <p:cNvSpPr>
            <a:spLocks noGrp="1"/>
          </p:cNvSpPr>
          <p:nvPr>
            <p:ph type="body" sz="quarter" idx="36" hasCustomPrompt="1"/>
          </p:nvPr>
        </p:nvSpPr>
        <p:spPr>
          <a:xfrm>
            <a:off x="637117" y="4313119"/>
            <a:ext cx="3143355" cy="900000"/>
          </a:xfrm>
          <a:custGeom>
            <a:avLst/>
            <a:gdLst>
              <a:gd name="connsiteX0" fmla="*/ 77006 w 3143355"/>
              <a:gd name="connsiteY0" fmla="*/ 0 h 941388"/>
              <a:gd name="connsiteX1" fmla="*/ 2757394 w 3143355"/>
              <a:gd name="connsiteY1" fmla="*/ 0 h 941388"/>
              <a:gd name="connsiteX2" fmla="*/ 2834400 w 3143355"/>
              <a:gd name="connsiteY2" fmla="*/ 77006 h 941388"/>
              <a:gd name="connsiteX3" fmla="*/ 2834400 w 3143355"/>
              <a:gd name="connsiteY3" fmla="*/ 273435 h 941388"/>
              <a:gd name="connsiteX4" fmla="*/ 3143355 w 3143355"/>
              <a:gd name="connsiteY4" fmla="*/ 471108 h 941388"/>
              <a:gd name="connsiteX5" fmla="*/ 2834400 w 3143355"/>
              <a:gd name="connsiteY5" fmla="*/ 668780 h 941388"/>
              <a:gd name="connsiteX6" fmla="*/ 2834400 w 3143355"/>
              <a:gd name="connsiteY6" fmla="*/ 864382 h 941388"/>
              <a:gd name="connsiteX7" fmla="*/ 2757394 w 3143355"/>
              <a:gd name="connsiteY7" fmla="*/ 941388 h 941388"/>
              <a:gd name="connsiteX8" fmla="*/ 77006 w 3143355"/>
              <a:gd name="connsiteY8" fmla="*/ 941388 h 941388"/>
              <a:gd name="connsiteX9" fmla="*/ 0 w 3143355"/>
              <a:gd name="connsiteY9" fmla="*/ 864382 h 941388"/>
              <a:gd name="connsiteX10" fmla="*/ 0 w 3143355"/>
              <a:gd name="connsiteY10" fmla="*/ 77006 h 941388"/>
              <a:gd name="connsiteX11" fmla="*/ 77006 w 3143355"/>
              <a:gd name="connsiteY11" fmla="*/ 0 h 94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43355" h="941388">
                <a:moveTo>
                  <a:pt x="77006" y="0"/>
                </a:moveTo>
                <a:lnTo>
                  <a:pt x="2757394" y="0"/>
                </a:lnTo>
                <a:cubicBezTo>
                  <a:pt x="2799923" y="0"/>
                  <a:pt x="2834400" y="34477"/>
                  <a:pt x="2834400" y="77006"/>
                </a:cubicBezTo>
                <a:lnTo>
                  <a:pt x="2834400" y="273435"/>
                </a:lnTo>
                <a:lnTo>
                  <a:pt x="3143355" y="471108"/>
                </a:lnTo>
                <a:lnTo>
                  <a:pt x="2834400" y="668780"/>
                </a:lnTo>
                <a:lnTo>
                  <a:pt x="2834400" y="864382"/>
                </a:lnTo>
                <a:cubicBezTo>
                  <a:pt x="2834400" y="906911"/>
                  <a:pt x="2799923" y="941388"/>
                  <a:pt x="2757394" y="941388"/>
                </a:cubicBezTo>
                <a:lnTo>
                  <a:pt x="77006" y="941388"/>
                </a:lnTo>
                <a:cubicBezTo>
                  <a:pt x="34477" y="941388"/>
                  <a:pt x="0" y="906911"/>
                  <a:pt x="0" y="864382"/>
                </a:cubicBezTo>
                <a:lnTo>
                  <a:pt x="0" y="77006"/>
                </a:lnTo>
                <a:cubicBezTo>
                  <a:pt x="0" y="34477"/>
                  <a:pt x="34477" y="0"/>
                  <a:pt x="77006" y="0"/>
                </a:cubicBezTo>
                <a:close/>
              </a:path>
            </a:pathLst>
          </a:custGeom>
          <a:solidFill>
            <a:schemeClr val="accent4"/>
          </a:solidFill>
          <a:ln w="28575">
            <a:solidFill>
              <a:schemeClr val="bg1"/>
            </a:solidFill>
          </a:ln>
        </p:spPr>
        <p:txBody>
          <a:bodyPr vert="horz" lIns="36000" tIns="36000" rIns="36000" bIns="36000" rtlCol="0" anchor="ctr">
            <a:noAutofit/>
          </a:bodyPr>
          <a:lstStyle>
            <a:lvl1pPr marL="0" indent="0">
              <a:buNone/>
              <a:defRPr lang="sv-SE" b="1" dirty="0"/>
            </a:lvl1pPr>
          </a:lstStyle>
          <a:p>
            <a:pPr marL="342900" lvl="0" indent="-342900" algn="ctr"/>
            <a:r>
              <a:rPr lang="sv-SE" dirty="0"/>
              <a:t>  </a:t>
            </a:r>
          </a:p>
        </p:txBody>
      </p:sp>
      <p:sp>
        <p:nvSpPr>
          <p:cNvPr id="43" name="Platshållare för text 23"/>
          <p:cNvSpPr>
            <a:spLocks noGrp="1"/>
          </p:cNvSpPr>
          <p:nvPr>
            <p:ph type="body" sz="quarter" idx="37" hasCustomPrompt="1"/>
          </p:nvPr>
        </p:nvSpPr>
        <p:spPr>
          <a:xfrm>
            <a:off x="636588" y="4334206"/>
            <a:ext cx="2833687" cy="872422"/>
          </a:xfrm>
        </p:spPr>
        <p:txBody>
          <a:bodyPr lIns="144000" tIns="72000" rIns="72000" bIns="72000"/>
          <a:lstStyle>
            <a:lvl1pPr marL="0" indent="0">
              <a:buNone/>
              <a:defRPr b="1"/>
            </a:lvl1pPr>
          </a:lstStyle>
          <a:p>
            <a:pPr lvl="0"/>
            <a:r>
              <a:rPr lang="sv-SE" dirty="0"/>
              <a:t>Rubrik</a:t>
            </a:r>
          </a:p>
        </p:txBody>
      </p:sp>
      <p:sp>
        <p:nvSpPr>
          <p:cNvPr id="44" name="Platshållare för text 13"/>
          <p:cNvSpPr>
            <a:spLocks noGrp="1"/>
          </p:cNvSpPr>
          <p:nvPr>
            <p:ph type="body" sz="quarter" idx="38" hasCustomPrompt="1"/>
          </p:nvPr>
        </p:nvSpPr>
        <p:spPr>
          <a:xfrm>
            <a:off x="3469493" y="5222852"/>
            <a:ext cx="8098620" cy="906486"/>
          </a:xfrm>
          <a:prstGeom prst="roundRect">
            <a:avLst>
              <a:gd name="adj" fmla="val 7225"/>
            </a:avLst>
          </a:prstGeom>
          <a:solidFill>
            <a:schemeClr val="bg1">
              <a:lumMod val="85000"/>
            </a:schemeClr>
          </a:solidFill>
          <a:ln w="28575">
            <a:solidFill>
              <a:schemeClr val="bg1"/>
            </a:solidFill>
          </a:ln>
        </p:spPr>
        <p:txBody>
          <a:bodyPr lIns="360000" tIns="18000" rIns="90000" bIns="18000" anchor="t" anchorCtr="0">
            <a:normAutofit/>
          </a:bodyPr>
          <a:lstStyle>
            <a:lvl1pPr marL="342900" indent="-342900" algn="l">
              <a:spcBef>
                <a:spcPts val="0"/>
              </a:spcBef>
              <a:buFont typeface="Arial" panose="020B0604020202020204" pitchFamily="34" charset="0"/>
              <a:buChar char="•"/>
              <a:defRPr sz="1800" b="0"/>
            </a:lvl1pPr>
          </a:lstStyle>
          <a:p>
            <a:pPr lvl="0"/>
            <a:r>
              <a:rPr lang="sv-SE" dirty="0"/>
              <a:t>Text</a:t>
            </a:r>
          </a:p>
        </p:txBody>
      </p:sp>
      <p:sp>
        <p:nvSpPr>
          <p:cNvPr id="45" name="Platshållare för text 44"/>
          <p:cNvSpPr>
            <a:spLocks noGrp="1"/>
          </p:cNvSpPr>
          <p:nvPr>
            <p:ph type="body" sz="quarter" idx="39" hasCustomPrompt="1"/>
          </p:nvPr>
        </p:nvSpPr>
        <p:spPr>
          <a:xfrm>
            <a:off x="637117" y="5216363"/>
            <a:ext cx="3143355" cy="900000"/>
          </a:xfrm>
          <a:custGeom>
            <a:avLst/>
            <a:gdLst>
              <a:gd name="connsiteX0" fmla="*/ 77006 w 3143355"/>
              <a:gd name="connsiteY0" fmla="*/ 0 h 941388"/>
              <a:gd name="connsiteX1" fmla="*/ 2757394 w 3143355"/>
              <a:gd name="connsiteY1" fmla="*/ 0 h 941388"/>
              <a:gd name="connsiteX2" fmla="*/ 2834400 w 3143355"/>
              <a:gd name="connsiteY2" fmla="*/ 77006 h 941388"/>
              <a:gd name="connsiteX3" fmla="*/ 2834400 w 3143355"/>
              <a:gd name="connsiteY3" fmla="*/ 273435 h 941388"/>
              <a:gd name="connsiteX4" fmla="*/ 3143355 w 3143355"/>
              <a:gd name="connsiteY4" fmla="*/ 471108 h 941388"/>
              <a:gd name="connsiteX5" fmla="*/ 2834400 w 3143355"/>
              <a:gd name="connsiteY5" fmla="*/ 668780 h 941388"/>
              <a:gd name="connsiteX6" fmla="*/ 2834400 w 3143355"/>
              <a:gd name="connsiteY6" fmla="*/ 864382 h 941388"/>
              <a:gd name="connsiteX7" fmla="*/ 2757394 w 3143355"/>
              <a:gd name="connsiteY7" fmla="*/ 941388 h 941388"/>
              <a:gd name="connsiteX8" fmla="*/ 77006 w 3143355"/>
              <a:gd name="connsiteY8" fmla="*/ 941388 h 941388"/>
              <a:gd name="connsiteX9" fmla="*/ 0 w 3143355"/>
              <a:gd name="connsiteY9" fmla="*/ 864382 h 941388"/>
              <a:gd name="connsiteX10" fmla="*/ 0 w 3143355"/>
              <a:gd name="connsiteY10" fmla="*/ 77006 h 941388"/>
              <a:gd name="connsiteX11" fmla="*/ 77006 w 3143355"/>
              <a:gd name="connsiteY11" fmla="*/ 0 h 94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43355" h="941388">
                <a:moveTo>
                  <a:pt x="77006" y="0"/>
                </a:moveTo>
                <a:lnTo>
                  <a:pt x="2757394" y="0"/>
                </a:lnTo>
                <a:cubicBezTo>
                  <a:pt x="2799923" y="0"/>
                  <a:pt x="2834400" y="34477"/>
                  <a:pt x="2834400" y="77006"/>
                </a:cubicBezTo>
                <a:lnTo>
                  <a:pt x="2834400" y="273435"/>
                </a:lnTo>
                <a:lnTo>
                  <a:pt x="3143355" y="471108"/>
                </a:lnTo>
                <a:lnTo>
                  <a:pt x="2834400" y="668780"/>
                </a:lnTo>
                <a:lnTo>
                  <a:pt x="2834400" y="864382"/>
                </a:lnTo>
                <a:cubicBezTo>
                  <a:pt x="2834400" y="906911"/>
                  <a:pt x="2799923" y="941388"/>
                  <a:pt x="2757394" y="941388"/>
                </a:cubicBezTo>
                <a:lnTo>
                  <a:pt x="77006" y="941388"/>
                </a:lnTo>
                <a:cubicBezTo>
                  <a:pt x="34477" y="941388"/>
                  <a:pt x="0" y="906911"/>
                  <a:pt x="0" y="864382"/>
                </a:cubicBezTo>
                <a:lnTo>
                  <a:pt x="0" y="77006"/>
                </a:lnTo>
                <a:cubicBezTo>
                  <a:pt x="0" y="34477"/>
                  <a:pt x="34477" y="0"/>
                  <a:pt x="77006" y="0"/>
                </a:cubicBezTo>
                <a:close/>
              </a:path>
            </a:pathLst>
          </a:custGeom>
          <a:solidFill>
            <a:schemeClr val="accent5"/>
          </a:solidFill>
          <a:ln w="28575">
            <a:solidFill>
              <a:schemeClr val="bg1"/>
            </a:solidFill>
          </a:ln>
        </p:spPr>
        <p:txBody>
          <a:bodyPr vert="horz" lIns="36000" tIns="36000" rIns="36000" bIns="36000" rtlCol="0" anchor="ctr">
            <a:noAutofit/>
          </a:bodyPr>
          <a:lstStyle>
            <a:lvl1pPr marL="0" indent="0">
              <a:buNone/>
              <a:defRPr lang="sv-SE" b="1" dirty="0"/>
            </a:lvl1pPr>
          </a:lstStyle>
          <a:p>
            <a:pPr marL="342900" lvl="0" indent="-342900" algn="ctr"/>
            <a:r>
              <a:rPr lang="sv-SE" dirty="0"/>
              <a:t>  </a:t>
            </a:r>
          </a:p>
        </p:txBody>
      </p:sp>
      <p:sp>
        <p:nvSpPr>
          <p:cNvPr id="46" name="Platshållare för text 23"/>
          <p:cNvSpPr>
            <a:spLocks noGrp="1"/>
          </p:cNvSpPr>
          <p:nvPr>
            <p:ph type="body" sz="quarter" idx="40" hasCustomPrompt="1"/>
          </p:nvPr>
        </p:nvSpPr>
        <p:spPr>
          <a:xfrm>
            <a:off x="636588" y="5237450"/>
            <a:ext cx="2833687" cy="872422"/>
          </a:xfrm>
        </p:spPr>
        <p:txBody>
          <a:bodyPr lIns="144000" tIns="72000" rIns="72000" bIns="72000"/>
          <a:lstStyle>
            <a:lvl1pPr marL="0" indent="0">
              <a:buNone/>
              <a:defRPr b="1"/>
            </a:lvl1pPr>
          </a:lstStyle>
          <a:p>
            <a:pPr lvl="0"/>
            <a:r>
              <a:rPr lang="sv-SE" dirty="0"/>
              <a:t>Rubrik</a:t>
            </a:r>
          </a:p>
        </p:txBody>
      </p:sp>
    </p:spTree>
    <p:extLst>
      <p:ext uri="{BB962C8B-B14F-4D97-AF65-F5344CB8AC3E}">
        <p14:creationId xmlns:p14="http://schemas.microsoft.com/office/powerpoint/2010/main" val="37659307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unklista per kategori 1">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endParaRPr lang="sv-SE" dirty="0"/>
          </a:p>
        </p:txBody>
      </p:sp>
      <p:sp>
        <p:nvSpPr>
          <p:cNvPr id="4" name="Platshållare för bildnummer 3"/>
          <p:cNvSpPr>
            <a:spLocks noGrp="1"/>
          </p:cNvSpPr>
          <p:nvPr>
            <p:ph type="sldNum" sz="quarter" idx="11"/>
          </p:nvPr>
        </p:nvSpPr>
        <p:spPr/>
        <p:txBody>
          <a:bodyPr/>
          <a:lstStyle/>
          <a:p>
            <a:fld id="{718115D8-D0E0-4989-937C-BB7C2E4D5FD0}" type="slidenum">
              <a:rPr lang="sv-SE" smtClean="0"/>
              <a:pPr/>
              <a:t>‹#›</a:t>
            </a:fld>
            <a:endParaRPr lang="sv-SE" dirty="0"/>
          </a:p>
        </p:txBody>
      </p:sp>
      <p:sp>
        <p:nvSpPr>
          <p:cNvPr id="14" name="Platshållare för text 13"/>
          <p:cNvSpPr>
            <a:spLocks noGrp="1"/>
          </p:cNvSpPr>
          <p:nvPr>
            <p:ph type="body" sz="quarter" idx="12" hasCustomPrompt="1"/>
          </p:nvPr>
        </p:nvSpPr>
        <p:spPr>
          <a:xfrm>
            <a:off x="624415" y="1597025"/>
            <a:ext cx="5400000" cy="612000"/>
          </a:xfrm>
          <a:prstGeom prst="roundRect">
            <a:avLst>
              <a:gd name="adj" fmla="val 8180"/>
            </a:avLst>
          </a:prstGeom>
          <a:solidFill>
            <a:schemeClr val="accent1"/>
          </a:solidFill>
        </p:spPr>
        <p:txBody>
          <a:bodyPr lIns="108000" tIns="36000" rIns="36000" bIns="36000" anchor="ctr"/>
          <a:lstStyle>
            <a:lvl1pPr marL="0" indent="0" algn="l">
              <a:buNone/>
              <a:defRPr b="1"/>
            </a:lvl1pPr>
          </a:lstStyle>
          <a:p>
            <a:pPr lvl="0"/>
            <a:r>
              <a:rPr lang="sv-SE" dirty="0"/>
              <a:t>Område 1</a:t>
            </a:r>
          </a:p>
        </p:txBody>
      </p:sp>
      <p:sp>
        <p:nvSpPr>
          <p:cNvPr id="23" name="Platshållare för text 13"/>
          <p:cNvSpPr>
            <a:spLocks noGrp="1"/>
          </p:cNvSpPr>
          <p:nvPr>
            <p:ph type="body" sz="quarter" idx="17" hasCustomPrompt="1"/>
          </p:nvPr>
        </p:nvSpPr>
        <p:spPr>
          <a:xfrm>
            <a:off x="5898262" y="1597024"/>
            <a:ext cx="5669851" cy="4532313"/>
          </a:xfrm>
          <a:prstGeom prst="roundRect">
            <a:avLst>
              <a:gd name="adj" fmla="val 3070"/>
            </a:avLst>
          </a:prstGeom>
          <a:solidFill>
            <a:schemeClr val="accent1">
              <a:lumMod val="20000"/>
              <a:lumOff val="80000"/>
            </a:schemeClr>
          </a:solidFill>
          <a:ln w="19050">
            <a:solidFill>
              <a:schemeClr val="accent1"/>
            </a:solidFill>
          </a:ln>
        </p:spPr>
        <p:txBody>
          <a:bodyPr lIns="108000" tIns="36000" rIns="36000" bIns="36000" anchor="t"/>
          <a:lstStyle>
            <a:lvl1pPr marL="285750" indent="-285750" algn="l">
              <a:buFont typeface="Arial" panose="020B0604020202020204" pitchFamily="34" charset="0"/>
              <a:buChar char="•"/>
              <a:defRPr b="0"/>
            </a:lvl1pPr>
          </a:lstStyle>
          <a:p>
            <a:pPr lvl="0"/>
            <a:r>
              <a:rPr lang="sv-SE" dirty="0"/>
              <a:t>Punktlista</a:t>
            </a:r>
          </a:p>
        </p:txBody>
      </p:sp>
    </p:spTree>
    <p:extLst>
      <p:ext uri="{BB962C8B-B14F-4D97-AF65-F5344CB8AC3E}">
        <p14:creationId xmlns:p14="http://schemas.microsoft.com/office/powerpoint/2010/main" val="21890824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unklista per kategori 2">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endParaRPr lang="sv-SE" dirty="0"/>
          </a:p>
        </p:txBody>
      </p:sp>
      <p:sp>
        <p:nvSpPr>
          <p:cNvPr id="14" name="Platshållare för text 13"/>
          <p:cNvSpPr>
            <a:spLocks noGrp="1"/>
          </p:cNvSpPr>
          <p:nvPr>
            <p:ph type="body" sz="quarter" idx="12" hasCustomPrompt="1"/>
          </p:nvPr>
        </p:nvSpPr>
        <p:spPr>
          <a:xfrm>
            <a:off x="623888" y="1597025"/>
            <a:ext cx="5146597" cy="612000"/>
          </a:xfrm>
          <a:prstGeom prst="roundRect">
            <a:avLst>
              <a:gd name="adj" fmla="val 8180"/>
            </a:avLst>
          </a:prstGeom>
          <a:solidFill>
            <a:schemeClr val="accent1">
              <a:lumMod val="20000"/>
              <a:lumOff val="80000"/>
            </a:schemeClr>
          </a:solidFill>
        </p:spPr>
        <p:txBody>
          <a:bodyPr lIns="108000" tIns="36000" rIns="36000" bIns="36000" anchor="ctr"/>
          <a:lstStyle>
            <a:lvl1pPr marL="0" indent="0" algn="l">
              <a:buNone/>
              <a:defRPr b="1">
                <a:solidFill>
                  <a:schemeClr val="bg1">
                    <a:lumMod val="50000"/>
                  </a:schemeClr>
                </a:solidFill>
              </a:defRPr>
            </a:lvl1pPr>
          </a:lstStyle>
          <a:p>
            <a:pPr lvl="0"/>
            <a:r>
              <a:rPr lang="sv-SE" dirty="0"/>
              <a:t>Område 1</a:t>
            </a:r>
          </a:p>
        </p:txBody>
      </p:sp>
      <p:sp>
        <p:nvSpPr>
          <p:cNvPr id="15" name="Platshållare för text 13"/>
          <p:cNvSpPr>
            <a:spLocks noGrp="1"/>
          </p:cNvSpPr>
          <p:nvPr>
            <p:ph type="body" sz="quarter" idx="13" hasCustomPrompt="1"/>
          </p:nvPr>
        </p:nvSpPr>
        <p:spPr>
          <a:xfrm>
            <a:off x="624415" y="2402554"/>
            <a:ext cx="5400000" cy="612000"/>
          </a:xfrm>
          <a:prstGeom prst="roundRect">
            <a:avLst>
              <a:gd name="adj" fmla="val 8180"/>
            </a:avLst>
          </a:prstGeom>
          <a:solidFill>
            <a:schemeClr val="accent2"/>
          </a:solidFill>
        </p:spPr>
        <p:txBody>
          <a:bodyPr lIns="108000" tIns="36000" rIns="36000" bIns="36000" anchor="ctr"/>
          <a:lstStyle>
            <a:lvl1pPr marL="0" indent="0" algn="l">
              <a:buNone/>
              <a:defRPr b="1"/>
            </a:lvl1pPr>
          </a:lstStyle>
          <a:p>
            <a:pPr lvl="0"/>
            <a:r>
              <a:rPr lang="sv-SE" dirty="0"/>
              <a:t>Område 2</a:t>
            </a:r>
          </a:p>
        </p:txBody>
      </p:sp>
      <p:sp>
        <p:nvSpPr>
          <p:cNvPr id="23" name="Platshållare för text 13"/>
          <p:cNvSpPr>
            <a:spLocks noGrp="1"/>
          </p:cNvSpPr>
          <p:nvPr>
            <p:ph type="body" sz="quarter" idx="17" hasCustomPrompt="1"/>
          </p:nvPr>
        </p:nvSpPr>
        <p:spPr>
          <a:xfrm>
            <a:off x="5898262" y="1597024"/>
            <a:ext cx="5669851" cy="4532313"/>
          </a:xfrm>
          <a:prstGeom prst="roundRect">
            <a:avLst>
              <a:gd name="adj" fmla="val 3070"/>
            </a:avLst>
          </a:prstGeom>
          <a:solidFill>
            <a:schemeClr val="accent2">
              <a:lumMod val="20000"/>
              <a:lumOff val="80000"/>
            </a:schemeClr>
          </a:solidFill>
          <a:ln w="19050">
            <a:solidFill>
              <a:schemeClr val="accent2"/>
            </a:solidFill>
          </a:ln>
        </p:spPr>
        <p:txBody>
          <a:bodyPr lIns="108000" tIns="36000" rIns="36000" bIns="36000" anchor="t"/>
          <a:lstStyle>
            <a:lvl1pPr marL="285750" indent="-285750" algn="l">
              <a:buFont typeface="Arial" panose="020B0604020202020204" pitchFamily="34" charset="0"/>
              <a:buChar char="•"/>
              <a:defRPr b="0"/>
            </a:lvl1pPr>
          </a:lstStyle>
          <a:p>
            <a:pPr lvl="0"/>
            <a:r>
              <a:rPr lang="sv-SE" dirty="0"/>
              <a:t>Punktlista</a:t>
            </a:r>
          </a:p>
        </p:txBody>
      </p:sp>
    </p:spTree>
    <p:extLst>
      <p:ext uri="{BB962C8B-B14F-4D97-AF65-F5344CB8AC3E}">
        <p14:creationId xmlns:p14="http://schemas.microsoft.com/office/powerpoint/2010/main" val="19294546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unklista per kategori 3">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54664717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44" imgH="344" progId="TCLayout.ActiveDocument.1">
                  <p:embed/>
                </p:oleObj>
              </mc:Choice>
              <mc:Fallback>
                <p:oleObj name="think-cell Slide" r:id="rId3" imgW="344" imgH="344"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Platshållare för text 13"/>
          <p:cNvSpPr>
            <a:spLocks noGrp="1"/>
          </p:cNvSpPr>
          <p:nvPr>
            <p:ph type="body" sz="quarter" idx="18" hasCustomPrompt="1"/>
          </p:nvPr>
        </p:nvSpPr>
        <p:spPr>
          <a:xfrm>
            <a:off x="624415" y="3208083"/>
            <a:ext cx="5400000" cy="612000"/>
          </a:xfrm>
          <a:prstGeom prst="roundRect">
            <a:avLst>
              <a:gd name="adj" fmla="val 8180"/>
            </a:avLst>
          </a:prstGeom>
          <a:solidFill>
            <a:schemeClr val="accent4"/>
          </a:solidFill>
        </p:spPr>
        <p:txBody>
          <a:bodyPr lIns="108000" tIns="36000" rIns="36000" bIns="36000" anchor="ctr"/>
          <a:lstStyle>
            <a:lvl1pPr marL="0" indent="0" algn="l">
              <a:buNone/>
              <a:defRPr b="1"/>
            </a:lvl1pPr>
          </a:lstStyle>
          <a:p>
            <a:pPr lvl="0"/>
            <a:r>
              <a:rPr lang="sv-SE" dirty="0"/>
              <a:t>Område 3</a:t>
            </a:r>
          </a:p>
        </p:txBody>
      </p:sp>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endParaRPr lang="sv-SE" dirty="0"/>
          </a:p>
        </p:txBody>
      </p:sp>
      <p:sp>
        <p:nvSpPr>
          <p:cNvPr id="4" name="Platshållare för bildnummer 3"/>
          <p:cNvSpPr>
            <a:spLocks noGrp="1"/>
          </p:cNvSpPr>
          <p:nvPr>
            <p:ph type="sldNum" sz="quarter" idx="11"/>
          </p:nvPr>
        </p:nvSpPr>
        <p:spPr/>
        <p:txBody>
          <a:bodyPr/>
          <a:lstStyle/>
          <a:p>
            <a:fld id="{718115D8-D0E0-4989-937C-BB7C2E4D5FD0}" type="slidenum">
              <a:rPr lang="sv-SE" smtClean="0"/>
              <a:pPr/>
              <a:t>‹#›</a:t>
            </a:fld>
            <a:endParaRPr lang="sv-SE" dirty="0"/>
          </a:p>
        </p:txBody>
      </p:sp>
      <p:sp>
        <p:nvSpPr>
          <p:cNvPr id="14" name="Platshållare för text 13"/>
          <p:cNvSpPr>
            <a:spLocks noGrp="1"/>
          </p:cNvSpPr>
          <p:nvPr>
            <p:ph type="body" sz="quarter" idx="12" hasCustomPrompt="1"/>
          </p:nvPr>
        </p:nvSpPr>
        <p:spPr>
          <a:xfrm>
            <a:off x="623888" y="1597025"/>
            <a:ext cx="5146597" cy="612000"/>
          </a:xfrm>
          <a:prstGeom prst="roundRect">
            <a:avLst>
              <a:gd name="adj" fmla="val 8180"/>
            </a:avLst>
          </a:prstGeom>
          <a:solidFill>
            <a:schemeClr val="accent1">
              <a:lumMod val="20000"/>
              <a:lumOff val="80000"/>
            </a:schemeClr>
          </a:solidFill>
        </p:spPr>
        <p:txBody>
          <a:bodyPr lIns="108000" tIns="36000" rIns="36000" bIns="36000" anchor="ctr"/>
          <a:lstStyle>
            <a:lvl1pPr marL="0" indent="0" algn="l">
              <a:buNone/>
              <a:defRPr b="1">
                <a:solidFill>
                  <a:schemeClr val="bg1">
                    <a:lumMod val="50000"/>
                  </a:schemeClr>
                </a:solidFill>
              </a:defRPr>
            </a:lvl1pPr>
          </a:lstStyle>
          <a:p>
            <a:pPr lvl="0"/>
            <a:r>
              <a:rPr lang="sv-SE" dirty="0"/>
              <a:t>Område 1</a:t>
            </a:r>
          </a:p>
        </p:txBody>
      </p:sp>
      <p:sp>
        <p:nvSpPr>
          <p:cNvPr id="15" name="Platshållare för text 13"/>
          <p:cNvSpPr>
            <a:spLocks noGrp="1"/>
          </p:cNvSpPr>
          <p:nvPr>
            <p:ph type="body" sz="quarter" idx="13" hasCustomPrompt="1"/>
          </p:nvPr>
        </p:nvSpPr>
        <p:spPr>
          <a:xfrm>
            <a:off x="624415" y="2402554"/>
            <a:ext cx="5146070" cy="612000"/>
          </a:xfrm>
          <a:prstGeom prst="roundRect">
            <a:avLst>
              <a:gd name="adj" fmla="val 8180"/>
            </a:avLst>
          </a:prstGeom>
          <a:solidFill>
            <a:schemeClr val="accent2">
              <a:lumMod val="20000"/>
              <a:lumOff val="80000"/>
            </a:schemeClr>
          </a:solidFill>
        </p:spPr>
        <p:txBody>
          <a:bodyPr lIns="108000" tIns="36000" rIns="36000" bIns="36000" anchor="ctr"/>
          <a:lstStyle>
            <a:lvl1pPr marL="0" indent="0" algn="l">
              <a:buNone/>
              <a:defRPr b="1">
                <a:solidFill>
                  <a:schemeClr val="bg1">
                    <a:lumMod val="50000"/>
                  </a:schemeClr>
                </a:solidFill>
              </a:defRPr>
            </a:lvl1pPr>
          </a:lstStyle>
          <a:p>
            <a:pPr lvl="0"/>
            <a:r>
              <a:rPr lang="sv-SE" dirty="0"/>
              <a:t>Område 2</a:t>
            </a:r>
          </a:p>
        </p:txBody>
      </p:sp>
      <p:sp>
        <p:nvSpPr>
          <p:cNvPr id="23" name="Platshållare för text 13"/>
          <p:cNvSpPr>
            <a:spLocks noGrp="1"/>
          </p:cNvSpPr>
          <p:nvPr>
            <p:ph type="body" sz="quarter" idx="17" hasCustomPrompt="1"/>
          </p:nvPr>
        </p:nvSpPr>
        <p:spPr>
          <a:xfrm>
            <a:off x="5898262" y="1597024"/>
            <a:ext cx="5669851" cy="4532313"/>
          </a:xfrm>
          <a:prstGeom prst="roundRect">
            <a:avLst>
              <a:gd name="adj" fmla="val 3070"/>
            </a:avLst>
          </a:prstGeom>
          <a:solidFill>
            <a:srgbClr val="E8F7FE"/>
          </a:solidFill>
          <a:ln w="19050">
            <a:solidFill>
              <a:schemeClr val="accent4"/>
            </a:solidFill>
          </a:ln>
        </p:spPr>
        <p:txBody>
          <a:bodyPr lIns="108000" tIns="36000" rIns="36000" bIns="36000" anchor="t"/>
          <a:lstStyle>
            <a:lvl1pPr marL="285750" indent="-285750" algn="l">
              <a:buFont typeface="Arial" panose="020B0604020202020204" pitchFamily="34" charset="0"/>
              <a:buChar char="•"/>
              <a:defRPr b="0"/>
            </a:lvl1pPr>
          </a:lstStyle>
          <a:p>
            <a:pPr lvl="0"/>
            <a:r>
              <a:rPr lang="sv-SE" dirty="0"/>
              <a:t>Punktlista</a:t>
            </a:r>
          </a:p>
        </p:txBody>
      </p:sp>
    </p:spTree>
    <p:extLst>
      <p:ext uri="{BB962C8B-B14F-4D97-AF65-F5344CB8AC3E}">
        <p14:creationId xmlns:p14="http://schemas.microsoft.com/office/powerpoint/2010/main" val="15476188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unklista per kategori 4">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73824892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44" imgH="344" progId="TCLayout.ActiveDocument.1">
                  <p:embed/>
                </p:oleObj>
              </mc:Choice>
              <mc:Fallback>
                <p:oleObj name="think-cell Slide" r:id="rId3" imgW="344" imgH="344" progId="TCLayout.ActiveDocument.1">
                  <p:embed/>
                  <p:pic>
                    <p:nvPicPr>
                      <p:cNvPr id="5" name="Objekt 4"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Platshållare för text 13"/>
          <p:cNvSpPr>
            <a:spLocks noGrp="1"/>
          </p:cNvSpPr>
          <p:nvPr>
            <p:ph type="body" sz="quarter" idx="19" hasCustomPrompt="1"/>
          </p:nvPr>
        </p:nvSpPr>
        <p:spPr>
          <a:xfrm>
            <a:off x="624415" y="3949211"/>
            <a:ext cx="5400000" cy="612000"/>
          </a:xfrm>
          <a:prstGeom prst="roundRect">
            <a:avLst>
              <a:gd name="adj" fmla="val 8180"/>
            </a:avLst>
          </a:prstGeom>
          <a:solidFill>
            <a:schemeClr val="accent3"/>
          </a:solidFill>
        </p:spPr>
        <p:txBody>
          <a:bodyPr lIns="108000" tIns="36000" rIns="36000" bIns="36000" anchor="ctr"/>
          <a:lstStyle>
            <a:lvl1pPr marL="0" indent="0" algn="l">
              <a:buNone/>
              <a:defRPr b="1"/>
            </a:lvl1pPr>
          </a:lstStyle>
          <a:p>
            <a:pPr lvl="0"/>
            <a:r>
              <a:rPr lang="sv-SE" dirty="0"/>
              <a:t>Område 4</a:t>
            </a:r>
          </a:p>
        </p:txBody>
      </p:sp>
      <p:sp>
        <p:nvSpPr>
          <p:cNvPr id="8" name="Platshållare för text 13"/>
          <p:cNvSpPr>
            <a:spLocks noGrp="1"/>
          </p:cNvSpPr>
          <p:nvPr>
            <p:ph type="body" sz="quarter" idx="18" hasCustomPrompt="1"/>
          </p:nvPr>
        </p:nvSpPr>
        <p:spPr>
          <a:xfrm>
            <a:off x="624415" y="3165149"/>
            <a:ext cx="5146070" cy="612000"/>
          </a:xfrm>
          <a:prstGeom prst="roundRect">
            <a:avLst>
              <a:gd name="adj" fmla="val 8180"/>
            </a:avLst>
          </a:prstGeom>
          <a:solidFill>
            <a:srgbClr val="E8F7FE"/>
          </a:solidFill>
        </p:spPr>
        <p:txBody>
          <a:bodyPr lIns="108000" tIns="36000" rIns="36000" bIns="36000" anchor="ctr"/>
          <a:lstStyle>
            <a:lvl1pPr marL="0" indent="0" algn="l">
              <a:buNone/>
              <a:defRPr b="1">
                <a:solidFill>
                  <a:schemeClr val="bg1">
                    <a:lumMod val="50000"/>
                  </a:schemeClr>
                </a:solidFill>
              </a:defRPr>
            </a:lvl1pPr>
          </a:lstStyle>
          <a:p>
            <a:pPr lvl="0"/>
            <a:r>
              <a:rPr lang="sv-SE" dirty="0"/>
              <a:t>Område 3</a:t>
            </a:r>
          </a:p>
        </p:txBody>
      </p:sp>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endParaRPr lang="sv-SE" dirty="0"/>
          </a:p>
        </p:txBody>
      </p:sp>
      <p:sp>
        <p:nvSpPr>
          <p:cNvPr id="4" name="Platshållare för bildnummer 3"/>
          <p:cNvSpPr>
            <a:spLocks noGrp="1"/>
          </p:cNvSpPr>
          <p:nvPr>
            <p:ph type="sldNum" sz="quarter" idx="11"/>
          </p:nvPr>
        </p:nvSpPr>
        <p:spPr/>
        <p:txBody>
          <a:bodyPr/>
          <a:lstStyle/>
          <a:p>
            <a:fld id="{718115D8-D0E0-4989-937C-BB7C2E4D5FD0}" type="slidenum">
              <a:rPr lang="sv-SE" smtClean="0"/>
              <a:pPr/>
              <a:t>‹#›</a:t>
            </a:fld>
            <a:endParaRPr lang="sv-SE" dirty="0"/>
          </a:p>
        </p:txBody>
      </p:sp>
      <p:sp>
        <p:nvSpPr>
          <p:cNvPr id="14" name="Platshållare för text 13"/>
          <p:cNvSpPr>
            <a:spLocks noGrp="1"/>
          </p:cNvSpPr>
          <p:nvPr>
            <p:ph type="body" sz="quarter" idx="12" hasCustomPrompt="1"/>
          </p:nvPr>
        </p:nvSpPr>
        <p:spPr>
          <a:xfrm>
            <a:off x="623888" y="1597025"/>
            <a:ext cx="5146597" cy="612000"/>
          </a:xfrm>
          <a:prstGeom prst="roundRect">
            <a:avLst>
              <a:gd name="adj" fmla="val 8180"/>
            </a:avLst>
          </a:prstGeom>
          <a:solidFill>
            <a:schemeClr val="accent1">
              <a:lumMod val="20000"/>
              <a:lumOff val="80000"/>
            </a:schemeClr>
          </a:solidFill>
        </p:spPr>
        <p:txBody>
          <a:bodyPr lIns="108000" tIns="36000" rIns="36000" bIns="36000" anchor="ctr"/>
          <a:lstStyle>
            <a:lvl1pPr marL="0" indent="0" algn="l">
              <a:buNone/>
              <a:defRPr b="1">
                <a:solidFill>
                  <a:schemeClr val="bg1">
                    <a:lumMod val="50000"/>
                  </a:schemeClr>
                </a:solidFill>
              </a:defRPr>
            </a:lvl1pPr>
          </a:lstStyle>
          <a:p>
            <a:pPr lvl="0"/>
            <a:r>
              <a:rPr lang="sv-SE" dirty="0"/>
              <a:t>Område 1</a:t>
            </a:r>
          </a:p>
        </p:txBody>
      </p:sp>
      <p:sp>
        <p:nvSpPr>
          <p:cNvPr id="15" name="Platshållare för text 13"/>
          <p:cNvSpPr>
            <a:spLocks noGrp="1"/>
          </p:cNvSpPr>
          <p:nvPr>
            <p:ph type="body" sz="quarter" idx="13" hasCustomPrompt="1"/>
          </p:nvPr>
        </p:nvSpPr>
        <p:spPr>
          <a:xfrm>
            <a:off x="624415" y="2381087"/>
            <a:ext cx="5146070" cy="612000"/>
          </a:xfrm>
          <a:prstGeom prst="roundRect">
            <a:avLst>
              <a:gd name="adj" fmla="val 8180"/>
            </a:avLst>
          </a:prstGeom>
          <a:solidFill>
            <a:schemeClr val="accent2">
              <a:lumMod val="20000"/>
              <a:lumOff val="80000"/>
            </a:schemeClr>
          </a:solidFill>
        </p:spPr>
        <p:txBody>
          <a:bodyPr lIns="108000" tIns="36000" rIns="36000" bIns="36000" anchor="ctr"/>
          <a:lstStyle>
            <a:lvl1pPr marL="0" indent="0" algn="l">
              <a:buNone/>
              <a:defRPr b="1">
                <a:solidFill>
                  <a:schemeClr val="bg1">
                    <a:lumMod val="50000"/>
                  </a:schemeClr>
                </a:solidFill>
              </a:defRPr>
            </a:lvl1pPr>
          </a:lstStyle>
          <a:p>
            <a:pPr lvl="0"/>
            <a:r>
              <a:rPr lang="sv-SE" dirty="0"/>
              <a:t>Område 2</a:t>
            </a:r>
          </a:p>
        </p:txBody>
      </p:sp>
      <p:sp>
        <p:nvSpPr>
          <p:cNvPr id="23" name="Platshållare för text 13"/>
          <p:cNvSpPr>
            <a:spLocks noGrp="1"/>
          </p:cNvSpPr>
          <p:nvPr>
            <p:ph type="body" sz="quarter" idx="17" hasCustomPrompt="1"/>
          </p:nvPr>
        </p:nvSpPr>
        <p:spPr>
          <a:xfrm>
            <a:off x="5898262" y="1597024"/>
            <a:ext cx="5669851" cy="4532313"/>
          </a:xfrm>
          <a:prstGeom prst="roundRect">
            <a:avLst>
              <a:gd name="adj" fmla="val 3070"/>
            </a:avLst>
          </a:prstGeom>
          <a:solidFill>
            <a:srgbClr val="E1FFF4"/>
          </a:solidFill>
          <a:ln w="19050">
            <a:solidFill>
              <a:schemeClr val="accent3"/>
            </a:solidFill>
          </a:ln>
        </p:spPr>
        <p:txBody>
          <a:bodyPr lIns="108000" tIns="36000" rIns="36000" bIns="36000" anchor="t"/>
          <a:lstStyle>
            <a:lvl1pPr marL="285750" indent="-285750" algn="l">
              <a:buFont typeface="Arial" panose="020B0604020202020204" pitchFamily="34" charset="0"/>
              <a:buChar char="•"/>
              <a:defRPr b="0"/>
            </a:lvl1pPr>
          </a:lstStyle>
          <a:p>
            <a:pPr lvl="0"/>
            <a:r>
              <a:rPr lang="sv-SE" dirty="0"/>
              <a:t>Punktlista</a:t>
            </a:r>
          </a:p>
        </p:txBody>
      </p:sp>
    </p:spTree>
    <p:extLst>
      <p:ext uri="{BB962C8B-B14F-4D97-AF65-F5344CB8AC3E}">
        <p14:creationId xmlns:p14="http://schemas.microsoft.com/office/powerpoint/2010/main" val="2360345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ramsida 1">
    <p:spTree>
      <p:nvGrpSpPr>
        <p:cNvPr id="1" name=""/>
        <p:cNvGrpSpPr/>
        <p:nvPr/>
      </p:nvGrpSpPr>
      <p:grpSpPr>
        <a:xfrm>
          <a:off x="0" y="0"/>
          <a:ext cx="0" cy="0"/>
          <a:chOff x="0" y="0"/>
          <a:chExt cx="0" cy="0"/>
        </a:xfrm>
      </p:grpSpPr>
      <p:sp>
        <p:nvSpPr>
          <p:cNvPr id="11" name="Rektangel 10"/>
          <p:cNvSpPr/>
          <p:nvPr userDrawn="1"/>
        </p:nvSpPr>
        <p:spPr>
          <a:xfrm>
            <a:off x="-24956" y="0"/>
            <a:ext cx="12241911" cy="68802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grpSp>
        <p:nvGrpSpPr>
          <p:cNvPr id="10" name="Grupp 9">
            <a:extLst>
              <a:ext uri="{FF2B5EF4-FFF2-40B4-BE49-F238E27FC236}">
                <a16:creationId xmlns:a16="http://schemas.microsoft.com/office/drawing/2014/main" id="{365AFEC2-AC3C-44C2-89F8-33F57BF50869}"/>
              </a:ext>
              <a:ext uri="{C183D7F6-B498-43B3-948B-1728B52AA6E4}">
                <adec:decorative xmlns:adec="http://schemas.microsoft.com/office/drawing/2017/decorative" val="1"/>
              </a:ext>
            </a:extLst>
          </p:cNvPr>
          <p:cNvGrpSpPr/>
          <p:nvPr userDrawn="1"/>
        </p:nvGrpSpPr>
        <p:grpSpPr>
          <a:xfrm>
            <a:off x="2754667" y="2629971"/>
            <a:ext cx="5601933" cy="4228029"/>
            <a:chOff x="2754667" y="2629971"/>
            <a:chExt cx="6044201" cy="4228029"/>
          </a:xfrm>
        </p:grpSpPr>
        <p:grpSp>
          <p:nvGrpSpPr>
            <p:cNvPr id="5" name="Grupp 4">
              <a:extLst>
                <a:ext uri="{FF2B5EF4-FFF2-40B4-BE49-F238E27FC236}">
                  <a16:creationId xmlns:a16="http://schemas.microsoft.com/office/drawing/2014/main" id="{35F99F3A-31E3-41C1-AB12-27F2C12A36E2}"/>
                </a:ext>
              </a:extLst>
            </p:cNvPr>
            <p:cNvGrpSpPr/>
            <p:nvPr userDrawn="1"/>
          </p:nvGrpSpPr>
          <p:grpSpPr>
            <a:xfrm>
              <a:off x="4263253" y="4297143"/>
              <a:ext cx="2540448" cy="2560857"/>
              <a:chOff x="5083580" y="4297143"/>
              <a:chExt cx="2881927" cy="2560857"/>
            </a:xfrm>
          </p:grpSpPr>
          <p:sp>
            <p:nvSpPr>
              <p:cNvPr id="134" name="Freeform 28"/>
              <p:cNvSpPr>
                <a:spLocks/>
              </p:cNvSpPr>
              <p:nvPr userDrawn="1"/>
            </p:nvSpPr>
            <p:spPr bwMode="auto">
              <a:xfrm flipV="1">
                <a:off x="5805370" y="5702057"/>
                <a:ext cx="719333" cy="701352"/>
              </a:xfrm>
              <a:custGeom>
                <a:avLst/>
                <a:gdLst>
                  <a:gd name="T0" fmla="*/ 0 w 290"/>
                  <a:gd name="T1" fmla="*/ 168 h 337"/>
                  <a:gd name="T2" fmla="*/ 290 w 290"/>
                  <a:gd name="T3" fmla="*/ 337 h 337"/>
                  <a:gd name="T4" fmla="*/ 290 w 290"/>
                  <a:gd name="T5" fmla="*/ 0 h 337"/>
                  <a:gd name="T6" fmla="*/ 0 w 290"/>
                  <a:gd name="T7" fmla="*/ 168 h 337"/>
                </a:gdLst>
                <a:ahLst/>
                <a:cxnLst>
                  <a:cxn ang="0">
                    <a:pos x="T0" y="T1"/>
                  </a:cxn>
                  <a:cxn ang="0">
                    <a:pos x="T2" y="T3"/>
                  </a:cxn>
                  <a:cxn ang="0">
                    <a:pos x="T4" y="T5"/>
                  </a:cxn>
                  <a:cxn ang="0">
                    <a:pos x="T6" y="T7"/>
                  </a:cxn>
                </a:cxnLst>
                <a:rect l="0" t="0" r="r" b="b"/>
                <a:pathLst>
                  <a:path w="290" h="337">
                    <a:moveTo>
                      <a:pt x="0" y="168"/>
                    </a:moveTo>
                    <a:lnTo>
                      <a:pt x="290" y="337"/>
                    </a:lnTo>
                    <a:lnTo>
                      <a:pt x="290" y="0"/>
                    </a:lnTo>
                    <a:lnTo>
                      <a:pt x="0" y="168"/>
                    </a:lnTo>
                    <a:close/>
                  </a:path>
                </a:pathLst>
              </a:custGeom>
              <a:solidFill>
                <a:srgbClr val="D2E175"/>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35" name="Freeform 29"/>
              <p:cNvSpPr>
                <a:spLocks/>
              </p:cNvSpPr>
              <p:nvPr userDrawn="1"/>
            </p:nvSpPr>
            <p:spPr bwMode="auto">
              <a:xfrm flipV="1">
                <a:off x="6526842" y="5702196"/>
                <a:ext cx="719333" cy="701352"/>
              </a:xfrm>
              <a:custGeom>
                <a:avLst/>
                <a:gdLst>
                  <a:gd name="T0" fmla="*/ 0 w 292"/>
                  <a:gd name="T1" fmla="*/ 0 h 337"/>
                  <a:gd name="T2" fmla="*/ 0 w 292"/>
                  <a:gd name="T3" fmla="*/ 337 h 337"/>
                  <a:gd name="T4" fmla="*/ 292 w 292"/>
                  <a:gd name="T5" fmla="*/ 168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8"/>
                    </a:lnTo>
                    <a:lnTo>
                      <a:pt x="0" y="0"/>
                    </a:lnTo>
                    <a:close/>
                  </a:path>
                </a:pathLst>
              </a:custGeom>
              <a:solidFill>
                <a:srgbClr val="D2E175"/>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36" name="Freeform 30"/>
              <p:cNvSpPr>
                <a:spLocks/>
              </p:cNvSpPr>
              <p:nvPr userDrawn="1"/>
            </p:nvSpPr>
            <p:spPr bwMode="auto">
              <a:xfrm flipV="1">
                <a:off x="5805370" y="4999443"/>
                <a:ext cx="719333" cy="701352"/>
              </a:xfrm>
              <a:custGeom>
                <a:avLst/>
                <a:gdLst>
                  <a:gd name="T0" fmla="*/ 290 w 290"/>
                  <a:gd name="T1" fmla="*/ 0 h 337"/>
                  <a:gd name="T2" fmla="*/ 0 w 290"/>
                  <a:gd name="T3" fmla="*/ 169 h 337"/>
                  <a:gd name="T4" fmla="*/ 290 w 290"/>
                  <a:gd name="T5" fmla="*/ 337 h 337"/>
                  <a:gd name="T6" fmla="*/ 290 w 290"/>
                  <a:gd name="T7" fmla="*/ 0 h 337"/>
                </a:gdLst>
                <a:ahLst/>
                <a:cxnLst>
                  <a:cxn ang="0">
                    <a:pos x="T0" y="T1"/>
                  </a:cxn>
                  <a:cxn ang="0">
                    <a:pos x="T2" y="T3"/>
                  </a:cxn>
                  <a:cxn ang="0">
                    <a:pos x="T4" y="T5"/>
                  </a:cxn>
                  <a:cxn ang="0">
                    <a:pos x="T6" y="T7"/>
                  </a:cxn>
                </a:cxnLst>
                <a:rect l="0" t="0" r="r" b="b"/>
                <a:pathLst>
                  <a:path w="290" h="337">
                    <a:moveTo>
                      <a:pt x="290" y="0"/>
                    </a:moveTo>
                    <a:lnTo>
                      <a:pt x="0" y="169"/>
                    </a:lnTo>
                    <a:lnTo>
                      <a:pt x="290" y="337"/>
                    </a:lnTo>
                    <a:lnTo>
                      <a:pt x="290" y="0"/>
                    </a:lnTo>
                    <a:close/>
                  </a:path>
                </a:pathLst>
              </a:custGeom>
              <a:solidFill>
                <a:srgbClr val="D2E175"/>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37" name="Freeform 31"/>
              <p:cNvSpPr>
                <a:spLocks/>
              </p:cNvSpPr>
              <p:nvPr userDrawn="1"/>
            </p:nvSpPr>
            <p:spPr bwMode="auto">
              <a:xfrm flipV="1">
                <a:off x="5804234" y="6056452"/>
                <a:ext cx="719333" cy="701352"/>
              </a:xfrm>
              <a:custGeom>
                <a:avLst/>
                <a:gdLst>
                  <a:gd name="T0" fmla="*/ 0 w 292"/>
                  <a:gd name="T1" fmla="*/ 337 h 337"/>
                  <a:gd name="T2" fmla="*/ 292 w 292"/>
                  <a:gd name="T3" fmla="*/ 169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9"/>
                    </a:lnTo>
                    <a:lnTo>
                      <a:pt x="0" y="0"/>
                    </a:lnTo>
                    <a:lnTo>
                      <a:pt x="0" y="337"/>
                    </a:lnTo>
                    <a:close/>
                  </a:path>
                </a:pathLst>
              </a:custGeom>
              <a:solidFill>
                <a:srgbClr val="D2E175"/>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38" name="Freeform 32"/>
              <p:cNvSpPr>
                <a:spLocks/>
              </p:cNvSpPr>
              <p:nvPr userDrawn="1"/>
            </p:nvSpPr>
            <p:spPr bwMode="auto">
              <a:xfrm flipV="1">
                <a:off x="5084188" y="5352002"/>
                <a:ext cx="719333" cy="701352"/>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solidFill>
                <a:srgbClr val="D2E175"/>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39" name="Freeform 33"/>
              <p:cNvSpPr>
                <a:spLocks/>
              </p:cNvSpPr>
              <p:nvPr userDrawn="1"/>
            </p:nvSpPr>
            <p:spPr bwMode="auto">
              <a:xfrm flipV="1">
                <a:off x="5804234" y="5350168"/>
                <a:ext cx="719333" cy="701352"/>
              </a:xfrm>
              <a:custGeom>
                <a:avLst/>
                <a:gdLst>
                  <a:gd name="T0" fmla="*/ 0 w 292"/>
                  <a:gd name="T1" fmla="*/ 0 h 335"/>
                  <a:gd name="T2" fmla="*/ 0 w 292"/>
                  <a:gd name="T3" fmla="*/ 335 h 335"/>
                  <a:gd name="T4" fmla="*/ 292 w 292"/>
                  <a:gd name="T5" fmla="*/ 167 h 335"/>
                  <a:gd name="T6" fmla="*/ 0 w 292"/>
                  <a:gd name="T7" fmla="*/ 0 h 335"/>
                </a:gdLst>
                <a:ahLst/>
                <a:cxnLst>
                  <a:cxn ang="0">
                    <a:pos x="T0" y="T1"/>
                  </a:cxn>
                  <a:cxn ang="0">
                    <a:pos x="T2" y="T3"/>
                  </a:cxn>
                  <a:cxn ang="0">
                    <a:pos x="T4" y="T5"/>
                  </a:cxn>
                  <a:cxn ang="0">
                    <a:pos x="T6" y="T7"/>
                  </a:cxn>
                </a:cxnLst>
                <a:rect l="0" t="0" r="r" b="b"/>
                <a:pathLst>
                  <a:path w="292" h="335">
                    <a:moveTo>
                      <a:pt x="0" y="0"/>
                    </a:moveTo>
                    <a:lnTo>
                      <a:pt x="0" y="335"/>
                    </a:lnTo>
                    <a:lnTo>
                      <a:pt x="292" y="167"/>
                    </a:lnTo>
                    <a:lnTo>
                      <a:pt x="0" y="0"/>
                    </a:lnTo>
                    <a:close/>
                  </a:path>
                </a:pathLst>
              </a:custGeom>
              <a:solidFill>
                <a:srgbClr val="D2E175"/>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40" name="Freeform 34"/>
              <p:cNvSpPr>
                <a:spLocks/>
              </p:cNvSpPr>
              <p:nvPr userDrawn="1"/>
            </p:nvSpPr>
            <p:spPr bwMode="auto">
              <a:xfrm flipV="1">
                <a:off x="5083580" y="5000675"/>
                <a:ext cx="719333" cy="701352"/>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solidFill>
                <a:srgbClr val="D2E175"/>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41" name="Freeform 35"/>
              <p:cNvSpPr>
                <a:spLocks/>
              </p:cNvSpPr>
              <p:nvPr userDrawn="1"/>
            </p:nvSpPr>
            <p:spPr bwMode="auto">
              <a:xfrm flipV="1">
                <a:off x="5083580" y="5702763"/>
                <a:ext cx="719333" cy="701352"/>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solidFill>
                <a:srgbClr val="D2E175"/>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42" name="Freeform 36"/>
              <p:cNvSpPr>
                <a:spLocks/>
              </p:cNvSpPr>
              <p:nvPr userDrawn="1"/>
            </p:nvSpPr>
            <p:spPr bwMode="auto">
              <a:xfrm flipV="1">
                <a:off x="5083580" y="6407018"/>
                <a:ext cx="719333" cy="450982"/>
              </a:xfrm>
              <a:custGeom>
                <a:avLst/>
                <a:gdLst/>
                <a:ahLst/>
                <a:cxnLst/>
                <a:rect l="l" t="t" r="r" b="b"/>
                <a:pathLst>
                  <a:path w="539500" h="450982">
                    <a:moveTo>
                      <a:pt x="0" y="450982"/>
                    </a:moveTo>
                    <a:lnTo>
                      <a:pt x="539500" y="99266"/>
                    </a:lnTo>
                    <a:lnTo>
                      <a:pt x="386330" y="0"/>
                    </a:lnTo>
                    <a:lnTo>
                      <a:pt x="0" y="0"/>
                    </a:lnTo>
                    <a:close/>
                  </a:path>
                </a:pathLst>
              </a:custGeom>
              <a:solidFill>
                <a:srgbClr val="D2E175"/>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43" name="Freeform 37"/>
              <p:cNvSpPr>
                <a:spLocks/>
              </p:cNvSpPr>
              <p:nvPr userDrawn="1"/>
            </p:nvSpPr>
            <p:spPr bwMode="auto">
              <a:xfrm flipV="1">
                <a:off x="5083580" y="4297143"/>
                <a:ext cx="719333" cy="701352"/>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solidFill>
                <a:srgbClr val="D2E175"/>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44" name="Freeform 38"/>
              <p:cNvSpPr>
                <a:spLocks/>
              </p:cNvSpPr>
              <p:nvPr userDrawn="1"/>
            </p:nvSpPr>
            <p:spPr bwMode="auto">
              <a:xfrm flipV="1">
                <a:off x="7246174" y="5350946"/>
                <a:ext cx="719333" cy="701352"/>
              </a:xfrm>
              <a:custGeom>
                <a:avLst/>
                <a:gdLst>
                  <a:gd name="T0" fmla="*/ 0 w 290"/>
                  <a:gd name="T1" fmla="*/ 0 h 335"/>
                  <a:gd name="T2" fmla="*/ 0 w 290"/>
                  <a:gd name="T3" fmla="*/ 335 h 335"/>
                  <a:gd name="T4" fmla="*/ 290 w 290"/>
                  <a:gd name="T5" fmla="*/ 167 h 335"/>
                  <a:gd name="T6" fmla="*/ 0 w 290"/>
                  <a:gd name="T7" fmla="*/ 0 h 335"/>
                </a:gdLst>
                <a:ahLst/>
                <a:cxnLst>
                  <a:cxn ang="0">
                    <a:pos x="T0" y="T1"/>
                  </a:cxn>
                  <a:cxn ang="0">
                    <a:pos x="T2" y="T3"/>
                  </a:cxn>
                  <a:cxn ang="0">
                    <a:pos x="T4" y="T5"/>
                  </a:cxn>
                  <a:cxn ang="0">
                    <a:pos x="T6" y="T7"/>
                  </a:cxn>
                </a:cxnLst>
                <a:rect l="0" t="0" r="r" b="b"/>
                <a:pathLst>
                  <a:path w="290" h="335">
                    <a:moveTo>
                      <a:pt x="0" y="0"/>
                    </a:moveTo>
                    <a:lnTo>
                      <a:pt x="0" y="335"/>
                    </a:lnTo>
                    <a:lnTo>
                      <a:pt x="290" y="167"/>
                    </a:lnTo>
                    <a:lnTo>
                      <a:pt x="0" y="0"/>
                    </a:lnTo>
                    <a:close/>
                  </a:path>
                </a:pathLst>
              </a:custGeom>
              <a:solidFill>
                <a:srgbClr val="D2E175"/>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45" name="Freeform 39"/>
              <p:cNvSpPr>
                <a:spLocks/>
              </p:cNvSpPr>
              <p:nvPr userDrawn="1"/>
            </p:nvSpPr>
            <p:spPr bwMode="auto">
              <a:xfrm flipV="1">
                <a:off x="6527978" y="5350946"/>
                <a:ext cx="719333" cy="701352"/>
              </a:xfrm>
              <a:custGeom>
                <a:avLst/>
                <a:gdLst>
                  <a:gd name="T0" fmla="*/ 291 w 291"/>
                  <a:gd name="T1" fmla="*/ 0 h 335"/>
                  <a:gd name="T2" fmla="*/ 0 w 291"/>
                  <a:gd name="T3" fmla="*/ 167 h 335"/>
                  <a:gd name="T4" fmla="*/ 291 w 291"/>
                  <a:gd name="T5" fmla="*/ 335 h 335"/>
                  <a:gd name="T6" fmla="*/ 291 w 291"/>
                  <a:gd name="T7" fmla="*/ 0 h 335"/>
                </a:gdLst>
                <a:ahLst/>
                <a:cxnLst>
                  <a:cxn ang="0">
                    <a:pos x="T0" y="T1"/>
                  </a:cxn>
                  <a:cxn ang="0">
                    <a:pos x="T2" y="T3"/>
                  </a:cxn>
                  <a:cxn ang="0">
                    <a:pos x="T4" y="T5"/>
                  </a:cxn>
                  <a:cxn ang="0">
                    <a:pos x="T6" y="T7"/>
                  </a:cxn>
                </a:cxnLst>
                <a:rect l="0" t="0" r="r" b="b"/>
                <a:pathLst>
                  <a:path w="291" h="335">
                    <a:moveTo>
                      <a:pt x="291" y="0"/>
                    </a:moveTo>
                    <a:lnTo>
                      <a:pt x="0" y="167"/>
                    </a:lnTo>
                    <a:lnTo>
                      <a:pt x="291" y="335"/>
                    </a:lnTo>
                    <a:lnTo>
                      <a:pt x="291" y="0"/>
                    </a:lnTo>
                    <a:close/>
                  </a:path>
                </a:pathLst>
              </a:custGeom>
              <a:solidFill>
                <a:srgbClr val="D2E175"/>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46" name="Freeform 40"/>
              <p:cNvSpPr>
                <a:spLocks/>
              </p:cNvSpPr>
              <p:nvPr userDrawn="1"/>
            </p:nvSpPr>
            <p:spPr bwMode="auto">
              <a:xfrm flipV="1">
                <a:off x="5084188" y="4646672"/>
                <a:ext cx="719333" cy="701352"/>
              </a:xfrm>
              <a:custGeom>
                <a:avLst/>
                <a:gdLst>
                  <a:gd name="T0" fmla="*/ 292 w 292"/>
                  <a:gd name="T1" fmla="*/ 0 h 337"/>
                  <a:gd name="T2" fmla="*/ 0 w 292"/>
                  <a:gd name="T3" fmla="*/ 167 h 337"/>
                  <a:gd name="T4" fmla="*/ 292 w 292"/>
                  <a:gd name="T5" fmla="*/ 337 h 337"/>
                  <a:gd name="T6" fmla="*/ 292 w 292"/>
                  <a:gd name="T7" fmla="*/ 0 h 337"/>
                </a:gdLst>
                <a:ahLst/>
                <a:cxnLst>
                  <a:cxn ang="0">
                    <a:pos x="T0" y="T1"/>
                  </a:cxn>
                  <a:cxn ang="0">
                    <a:pos x="T2" y="T3"/>
                  </a:cxn>
                  <a:cxn ang="0">
                    <a:pos x="T4" y="T5"/>
                  </a:cxn>
                  <a:cxn ang="0">
                    <a:pos x="T6" y="T7"/>
                  </a:cxn>
                </a:cxnLst>
                <a:rect l="0" t="0" r="r" b="b"/>
                <a:pathLst>
                  <a:path w="292" h="337">
                    <a:moveTo>
                      <a:pt x="292" y="0"/>
                    </a:moveTo>
                    <a:lnTo>
                      <a:pt x="0" y="167"/>
                    </a:lnTo>
                    <a:lnTo>
                      <a:pt x="292" y="337"/>
                    </a:lnTo>
                    <a:lnTo>
                      <a:pt x="292" y="0"/>
                    </a:lnTo>
                    <a:close/>
                  </a:path>
                </a:pathLst>
              </a:custGeom>
              <a:solidFill>
                <a:srgbClr val="D2E175"/>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47" name="Freeform 41"/>
              <p:cNvSpPr>
                <a:spLocks/>
              </p:cNvSpPr>
              <p:nvPr userDrawn="1"/>
            </p:nvSpPr>
            <p:spPr bwMode="auto">
              <a:xfrm flipV="1">
                <a:off x="6526842" y="5001529"/>
                <a:ext cx="719333" cy="701352"/>
              </a:xfrm>
              <a:custGeom>
                <a:avLst/>
                <a:gdLst>
                  <a:gd name="T0" fmla="*/ 0 w 292"/>
                  <a:gd name="T1" fmla="*/ 0 h 337"/>
                  <a:gd name="T2" fmla="*/ 0 w 292"/>
                  <a:gd name="T3" fmla="*/ 337 h 337"/>
                  <a:gd name="T4" fmla="*/ 292 w 292"/>
                  <a:gd name="T5" fmla="*/ 169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9"/>
                    </a:lnTo>
                    <a:lnTo>
                      <a:pt x="0" y="0"/>
                    </a:lnTo>
                    <a:close/>
                  </a:path>
                </a:pathLst>
              </a:custGeom>
              <a:solidFill>
                <a:srgbClr val="D2E175"/>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48" name="Freeform 42"/>
              <p:cNvSpPr>
                <a:spLocks/>
              </p:cNvSpPr>
              <p:nvPr userDrawn="1"/>
            </p:nvSpPr>
            <p:spPr bwMode="auto">
              <a:xfrm flipV="1">
                <a:off x="5084188" y="6054965"/>
                <a:ext cx="719333" cy="701352"/>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solidFill>
                <a:srgbClr val="D2E175"/>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49" name="Freeform 43"/>
              <p:cNvSpPr>
                <a:spLocks/>
              </p:cNvSpPr>
              <p:nvPr userDrawn="1"/>
            </p:nvSpPr>
            <p:spPr bwMode="auto">
              <a:xfrm flipV="1">
                <a:off x="5804234" y="4647534"/>
                <a:ext cx="719333" cy="701352"/>
              </a:xfrm>
              <a:custGeom>
                <a:avLst/>
                <a:gdLst>
                  <a:gd name="T0" fmla="*/ 0 w 292"/>
                  <a:gd name="T1" fmla="*/ 0 h 337"/>
                  <a:gd name="T2" fmla="*/ 0 w 292"/>
                  <a:gd name="T3" fmla="*/ 337 h 337"/>
                  <a:gd name="T4" fmla="*/ 292 w 292"/>
                  <a:gd name="T5" fmla="*/ 167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7"/>
                    </a:lnTo>
                    <a:lnTo>
                      <a:pt x="0" y="0"/>
                    </a:lnTo>
                    <a:close/>
                  </a:path>
                </a:pathLst>
              </a:custGeom>
              <a:solidFill>
                <a:srgbClr val="D2E175"/>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grpSp>
        <p:grpSp>
          <p:nvGrpSpPr>
            <p:cNvPr id="116" name="Grupp 115"/>
            <p:cNvGrpSpPr/>
            <p:nvPr userDrawn="1"/>
          </p:nvGrpSpPr>
          <p:grpSpPr>
            <a:xfrm flipV="1">
              <a:off x="7278929" y="2629971"/>
              <a:ext cx="1519939" cy="1681945"/>
              <a:chOff x="1339734" y="336232"/>
              <a:chExt cx="4629782" cy="6175981"/>
            </a:xfrm>
            <a:solidFill>
              <a:srgbClr val="D2E175"/>
            </a:solidFill>
          </p:grpSpPr>
          <p:sp>
            <p:nvSpPr>
              <p:cNvPr id="117" name="Freeform 28"/>
              <p:cNvSpPr>
                <a:spLocks/>
              </p:cNvSpPr>
              <p:nvPr userDrawn="1"/>
            </p:nvSpPr>
            <p:spPr bwMode="auto">
              <a:xfrm>
                <a:off x="2499281" y="1884960"/>
                <a:ext cx="1155600" cy="1540800"/>
              </a:xfrm>
              <a:custGeom>
                <a:avLst/>
                <a:gdLst>
                  <a:gd name="T0" fmla="*/ 0 w 290"/>
                  <a:gd name="T1" fmla="*/ 168 h 337"/>
                  <a:gd name="T2" fmla="*/ 290 w 290"/>
                  <a:gd name="T3" fmla="*/ 337 h 337"/>
                  <a:gd name="T4" fmla="*/ 290 w 290"/>
                  <a:gd name="T5" fmla="*/ 0 h 337"/>
                  <a:gd name="T6" fmla="*/ 0 w 290"/>
                  <a:gd name="T7" fmla="*/ 168 h 337"/>
                </a:gdLst>
                <a:ahLst/>
                <a:cxnLst>
                  <a:cxn ang="0">
                    <a:pos x="T0" y="T1"/>
                  </a:cxn>
                  <a:cxn ang="0">
                    <a:pos x="T2" y="T3"/>
                  </a:cxn>
                  <a:cxn ang="0">
                    <a:pos x="T4" y="T5"/>
                  </a:cxn>
                  <a:cxn ang="0">
                    <a:pos x="T6" y="T7"/>
                  </a:cxn>
                </a:cxnLst>
                <a:rect l="0" t="0" r="r" b="b"/>
                <a:pathLst>
                  <a:path w="290" h="337">
                    <a:moveTo>
                      <a:pt x="0" y="168"/>
                    </a:moveTo>
                    <a:lnTo>
                      <a:pt x="290" y="337"/>
                    </a:lnTo>
                    <a:lnTo>
                      <a:pt x="290" y="0"/>
                    </a:lnTo>
                    <a:lnTo>
                      <a:pt x="0" y="168"/>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18" name="Freeform 29"/>
              <p:cNvSpPr>
                <a:spLocks/>
              </p:cNvSpPr>
              <p:nvPr userDrawn="1"/>
            </p:nvSpPr>
            <p:spPr bwMode="auto">
              <a:xfrm>
                <a:off x="3658316" y="1884653"/>
                <a:ext cx="1155600" cy="1540800"/>
              </a:xfrm>
              <a:custGeom>
                <a:avLst/>
                <a:gdLst>
                  <a:gd name="T0" fmla="*/ 0 w 292"/>
                  <a:gd name="T1" fmla="*/ 0 h 337"/>
                  <a:gd name="T2" fmla="*/ 0 w 292"/>
                  <a:gd name="T3" fmla="*/ 337 h 337"/>
                  <a:gd name="T4" fmla="*/ 292 w 292"/>
                  <a:gd name="T5" fmla="*/ 168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8"/>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19" name="Freeform 30"/>
              <p:cNvSpPr>
                <a:spLocks/>
              </p:cNvSpPr>
              <p:nvPr userDrawn="1"/>
            </p:nvSpPr>
            <p:spPr bwMode="auto">
              <a:xfrm>
                <a:off x="2499281" y="3428530"/>
                <a:ext cx="1155600" cy="1540800"/>
              </a:xfrm>
              <a:custGeom>
                <a:avLst/>
                <a:gdLst>
                  <a:gd name="T0" fmla="*/ 290 w 290"/>
                  <a:gd name="T1" fmla="*/ 0 h 337"/>
                  <a:gd name="T2" fmla="*/ 0 w 290"/>
                  <a:gd name="T3" fmla="*/ 169 h 337"/>
                  <a:gd name="T4" fmla="*/ 290 w 290"/>
                  <a:gd name="T5" fmla="*/ 337 h 337"/>
                  <a:gd name="T6" fmla="*/ 290 w 290"/>
                  <a:gd name="T7" fmla="*/ 0 h 337"/>
                </a:gdLst>
                <a:ahLst/>
                <a:cxnLst>
                  <a:cxn ang="0">
                    <a:pos x="T0" y="T1"/>
                  </a:cxn>
                  <a:cxn ang="0">
                    <a:pos x="T2" y="T3"/>
                  </a:cxn>
                  <a:cxn ang="0">
                    <a:pos x="T4" y="T5"/>
                  </a:cxn>
                  <a:cxn ang="0">
                    <a:pos x="T6" y="T7"/>
                  </a:cxn>
                </a:cxnLst>
                <a:rect l="0" t="0" r="r" b="b"/>
                <a:pathLst>
                  <a:path w="290" h="337">
                    <a:moveTo>
                      <a:pt x="290" y="0"/>
                    </a:moveTo>
                    <a:lnTo>
                      <a:pt x="0" y="169"/>
                    </a:lnTo>
                    <a:lnTo>
                      <a:pt x="290" y="337"/>
                    </a:lnTo>
                    <a:lnTo>
                      <a:pt x="29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20" name="Freeform 31"/>
              <p:cNvSpPr>
                <a:spLocks/>
              </p:cNvSpPr>
              <p:nvPr userDrawn="1"/>
            </p:nvSpPr>
            <p:spPr bwMode="auto">
              <a:xfrm>
                <a:off x="2497456" y="1106390"/>
                <a:ext cx="1155600" cy="1540800"/>
              </a:xfrm>
              <a:custGeom>
                <a:avLst/>
                <a:gdLst>
                  <a:gd name="T0" fmla="*/ 0 w 292"/>
                  <a:gd name="T1" fmla="*/ 337 h 337"/>
                  <a:gd name="T2" fmla="*/ 292 w 292"/>
                  <a:gd name="T3" fmla="*/ 169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9"/>
                    </a:lnTo>
                    <a:lnTo>
                      <a:pt x="0" y="0"/>
                    </a:lnTo>
                    <a:lnTo>
                      <a:pt x="0" y="337"/>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21" name="Freeform 32"/>
              <p:cNvSpPr>
                <a:spLocks/>
              </p:cNvSpPr>
              <p:nvPr userDrawn="1"/>
            </p:nvSpPr>
            <p:spPr bwMode="auto">
              <a:xfrm>
                <a:off x="1340711" y="2653994"/>
                <a:ext cx="1155600" cy="1540800"/>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22" name="Freeform 33"/>
              <p:cNvSpPr>
                <a:spLocks/>
              </p:cNvSpPr>
              <p:nvPr userDrawn="1"/>
            </p:nvSpPr>
            <p:spPr bwMode="auto">
              <a:xfrm>
                <a:off x="2497456" y="2658023"/>
                <a:ext cx="1155600" cy="1540800"/>
              </a:xfrm>
              <a:custGeom>
                <a:avLst/>
                <a:gdLst>
                  <a:gd name="T0" fmla="*/ 0 w 292"/>
                  <a:gd name="T1" fmla="*/ 0 h 335"/>
                  <a:gd name="T2" fmla="*/ 0 w 292"/>
                  <a:gd name="T3" fmla="*/ 335 h 335"/>
                  <a:gd name="T4" fmla="*/ 292 w 292"/>
                  <a:gd name="T5" fmla="*/ 167 h 335"/>
                  <a:gd name="T6" fmla="*/ 0 w 292"/>
                  <a:gd name="T7" fmla="*/ 0 h 335"/>
                </a:gdLst>
                <a:ahLst/>
                <a:cxnLst>
                  <a:cxn ang="0">
                    <a:pos x="T0" y="T1"/>
                  </a:cxn>
                  <a:cxn ang="0">
                    <a:pos x="T2" y="T3"/>
                  </a:cxn>
                  <a:cxn ang="0">
                    <a:pos x="T4" y="T5"/>
                  </a:cxn>
                  <a:cxn ang="0">
                    <a:pos x="T6" y="T7"/>
                  </a:cxn>
                </a:cxnLst>
                <a:rect l="0" t="0" r="r" b="b"/>
                <a:pathLst>
                  <a:path w="292" h="335">
                    <a:moveTo>
                      <a:pt x="0" y="0"/>
                    </a:moveTo>
                    <a:lnTo>
                      <a:pt x="0" y="335"/>
                    </a:lnTo>
                    <a:lnTo>
                      <a:pt x="292" y="167"/>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23" name="Freeform 34"/>
              <p:cNvSpPr>
                <a:spLocks/>
              </p:cNvSpPr>
              <p:nvPr userDrawn="1"/>
            </p:nvSpPr>
            <p:spPr bwMode="auto">
              <a:xfrm>
                <a:off x="1339734" y="3425824"/>
                <a:ext cx="1155600" cy="1540800"/>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24" name="Freeform 35"/>
              <p:cNvSpPr>
                <a:spLocks/>
              </p:cNvSpPr>
              <p:nvPr userDrawn="1"/>
            </p:nvSpPr>
            <p:spPr bwMode="auto">
              <a:xfrm>
                <a:off x="1339734" y="1883409"/>
                <a:ext cx="1155600" cy="1540800"/>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25" name="Freeform 36"/>
              <p:cNvSpPr>
                <a:spLocks/>
              </p:cNvSpPr>
              <p:nvPr userDrawn="1"/>
            </p:nvSpPr>
            <p:spPr bwMode="auto">
              <a:xfrm>
                <a:off x="1339734" y="336232"/>
                <a:ext cx="1155600" cy="1540800"/>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26" name="Freeform 37"/>
              <p:cNvSpPr>
                <a:spLocks/>
              </p:cNvSpPr>
              <p:nvPr userDrawn="1"/>
            </p:nvSpPr>
            <p:spPr bwMode="auto">
              <a:xfrm>
                <a:off x="1339734" y="4971413"/>
                <a:ext cx="1155600" cy="1540800"/>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27" name="Freeform 38"/>
              <p:cNvSpPr>
                <a:spLocks/>
              </p:cNvSpPr>
              <p:nvPr userDrawn="1"/>
            </p:nvSpPr>
            <p:spPr bwMode="auto">
              <a:xfrm>
                <a:off x="4813916" y="2656315"/>
                <a:ext cx="1155600" cy="1540800"/>
              </a:xfrm>
              <a:custGeom>
                <a:avLst/>
                <a:gdLst>
                  <a:gd name="T0" fmla="*/ 0 w 290"/>
                  <a:gd name="T1" fmla="*/ 0 h 335"/>
                  <a:gd name="T2" fmla="*/ 0 w 290"/>
                  <a:gd name="T3" fmla="*/ 335 h 335"/>
                  <a:gd name="T4" fmla="*/ 290 w 290"/>
                  <a:gd name="T5" fmla="*/ 167 h 335"/>
                  <a:gd name="T6" fmla="*/ 0 w 290"/>
                  <a:gd name="T7" fmla="*/ 0 h 335"/>
                </a:gdLst>
                <a:ahLst/>
                <a:cxnLst>
                  <a:cxn ang="0">
                    <a:pos x="T0" y="T1"/>
                  </a:cxn>
                  <a:cxn ang="0">
                    <a:pos x="T2" y="T3"/>
                  </a:cxn>
                  <a:cxn ang="0">
                    <a:pos x="T4" y="T5"/>
                  </a:cxn>
                  <a:cxn ang="0">
                    <a:pos x="T6" y="T7"/>
                  </a:cxn>
                </a:cxnLst>
                <a:rect l="0" t="0" r="r" b="b"/>
                <a:pathLst>
                  <a:path w="290" h="335">
                    <a:moveTo>
                      <a:pt x="0" y="0"/>
                    </a:moveTo>
                    <a:lnTo>
                      <a:pt x="0" y="335"/>
                    </a:lnTo>
                    <a:lnTo>
                      <a:pt x="290" y="167"/>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28" name="Freeform 39"/>
              <p:cNvSpPr>
                <a:spLocks/>
              </p:cNvSpPr>
              <p:nvPr userDrawn="1"/>
            </p:nvSpPr>
            <p:spPr bwMode="auto">
              <a:xfrm>
                <a:off x="3660141" y="2656315"/>
                <a:ext cx="1155600" cy="1540800"/>
              </a:xfrm>
              <a:custGeom>
                <a:avLst/>
                <a:gdLst>
                  <a:gd name="T0" fmla="*/ 291 w 291"/>
                  <a:gd name="T1" fmla="*/ 0 h 335"/>
                  <a:gd name="T2" fmla="*/ 0 w 291"/>
                  <a:gd name="T3" fmla="*/ 167 h 335"/>
                  <a:gd name="T4" fmla="*/ 291 w 291"/>
                  <a:gd name="T5" fmla="*/ 335 h 335"/>
                  <a:gd name="T6" fmla="*/ 291 w 291"/>
                  <a:gd name="T7" fmla="*/ 0 h 335"/>
                </a:gdLst>
                <a:ahLst/>
                <a:cxnLst>
                  <a:cxn ang="0">
                    <a:pos x="T0" y="T1"/>
                  </a:cxn>
                  <a:cxn ang="0">
                    <a:pos x="T2" y="T3"/>
                  </a:cxn>
                  <a:cxn ang="0">
                    <a:pos x="T4" y="T5"/>
                  </a:cxn>
                  <a:cxn ang="0">
                    <a:pos x="T6" y="T7"/>
                  </a:cxn>
                </a:cxnLst>
                <a:rect l="0" t="0" r="r" b="b"/>
                <a:pathLst>
                  <a:path w="291" h="335">
                    <a:moveTo>
                      <a:pt x="291" y="0"/>
                    </a:moveTo>
                    <a:lnTo>
                      <a:pt x="0" y="167"/>
                    </a:lnTo>
                    <a:lnTo>
                      <a:pt x="291" y="335"/>
                    </a:lnTo>
                    <a:lnTo>
                      <a:pt x="291"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29" name="Freeform 40"/>
              <p:cNvSpPr>
                <a:spLocks/>
              </p:cNvSpPr>
              <p:nvPr userDrawn="1"/>
            </p:nvSpPr>
            <p:spPr bwMode="auto">
              <a:xfrm>
                <a:off x="1340711" y="4203534"/>
                <a:ext cx="1155600" cy="1540800"/>
              </a:xfrm>
              <a:custGeom>
                <a:avLst/>
                <a:gdLst>
                  <a:gd name="T0" fmla="*/ 292 w 292"/>
                  <a:gd name="T1" fmla="*/ 0 h 337"/>
                  <a:gd name="T2" fmla="*/ 0 w 292"/>
                  <a:gd name="T3" fmla="*/ 167 h 337"/>
                  <a:gd name="T4" fmla="*/ 292 w 292"/>
                  <a:gd name="T5" fmla="*/ 337 h 337"/>
                  <a:gd name="T6" fmla="*/ 292 w 292"/>
                  <a:gd name="T7" fmla="*/ 0 h 337"/>
                </a:gdLst>
                <a:ahLst/>
                <a:cxnLst>
                  <a:cxn ang="0">
                    <a:pos x="T0" y="T1"/>
                  </a:cxn>
                  <a:cxn ang="0">
                    <a:pos x="T2" y="T3"/>
                  </a:cxn>
                  <a:cxn ang="0">
                    <a:pos x="T4" y="T5"/>
                  </a:cxn>
                  <a:cxn ang="0">
                    <a:pos x="T6" y="T7"/>
                  </a:cxn>
                </a:cxnLst>
                <a:rect l="0" t="0" r="r" b="b"/>
                <a:pathLst>
                  <a:path w="292" h="337">
                    <a:moveTo>
                      <a:pt x="292" y="0"/>
                    </a:moveTo>
                    <a:lnTo>
                      <a:pt x="0" y="167"/>
                    </a:lnTo>
                    <a:lnTo>
                      <a:pt x="292" y="337"/>
                    </a:lnTo>
                    <a:lnTo>
                      <a:pt x="292"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30" name="Freeform 41"/>
              <p:cNvSpPr>
                <a:spLocks/>
              </p:cNvSpPr>
              <p:nvPr userDrawn="1"/>
            </p:nvSpPr>
            <p:spPr bwMode="auto">
              <a:xfrm>
                <a:off x="3658316" y="3423949"/>
                <a:ext cx="1155600" cy="1540800"/>
              </a:xfrm>
              <a:custGeom>
                <a:avLst/>
                <a:gdLst>
                  <a:gd name="T0" fmla="*/ 0 w 292"/>
                  <a:gd name="T1" fmla="*/ 0 h 337"/>
                  <a:gd name="T2" fmla="*/ 0 w 292"/>
                  <a:gd name="T3" fmla="*/ 337 h 337"/>
                  <a:gd name="T4" fmla="*/ 292 w 292"/>
                  <a:gd name="T5" fmla="*/ 169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9"/>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31" name="Freeform 42"/>
              <p:cNvSpPr>
                <a:spLocks/>
              </p:cNvSpPr>
              <p:nvPr userDrawn="1"/>
            </p:nvSpPr>
            <p:spPr bwMode="auto">
              <a:xfrm>
                <a:off x="1340711" y="1109657"/>
                <a:ext cx="1155600" cy="1540800"/>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32" name="Freeform 43"/>
              <p:cNvSpPr>
                <a:spLocks/>
              </p:cNvSpPr>
              <p:nvPr userDrawn="1"/>
            </p:nvSpPr>
            <p:spPr bwMode="auto">
              <a:xfrm>
                <a:off x="2497456" y="4201640"/>
                <a:ext cx="1155600" cy="1540800"/>
              </a:xfrm>
              <a:custGeom>
                <a:avLst/>
                <a:gdLst>
                  <a:gd name="T0" fmla="*/ 0 w 292"/>
                  <a:gd name="T1" fmla="*/ 0 h 337"/>
                  <a:gd name="T2" fmla="*/ 0 w 292"/>
                  <a:gd name="T3" fmla="*/ 337 h 337"/>
                  <a:gd name="T4" fmla="*/ 292 w 292"/>
                  <a:gd name="T5" fmla="*/ 167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7"/>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grpSp>
        <p:grpSp>
          <p:nvGrpSpPr>
            <p:cNvPr id="99" name="Grupp 98"/>
            <p:cNvGrpSpPr/>
            <p:nvPr userDrawn="1"/>
          </p:nvGrpSpPr>
          <p:grpSpPr>
            <a:xfrm flipV="1">
              <a:off x="5769744" y="3451247"/>
              <a:ext cx="1519939" cy="1681945"/>
              <a:chOff x="1339734" y="336232"/>
              <a:chExt cx="4629782" cy="6175981"/>
            </a:xfrm>
            <a:solidFill>
              <a:srgbClr val="DFEA9E"/>
            </a:solidFill>
          </p:grpSpPr>
          <p:sp>
            <p:nvSpPr>
              <p:cNvPr id="100" name="Freeform 28"/>
              <p:cNvSpPr>
                <a:spLocks/>
              </p:cNvSpPr>
              <p:nvPr userDrawn="1"/>
            </p:nvSpPr>
            <p:spPr bwMode="auto">
              <a:xfrm>
                <a:off x="2499281" y="1884960"/>
                <a:ext cx="1155600" cy="1540800"/>
              </a:xfrm>
              <a:custGeom>
                <a:avLst/>
                <a:gdLst>
                  <a:gd name="T0" fmla="*/ 0 w 290"/>
                  <a:gd name="T1" fmla="*/ 168 h 337"/>
                  <a:gd name="T2" fmla="*/ 290 w 290"/>
                  <a:gd name="T3" fmla="*/ 337 h 337"/>
                  <a:gd name="T4" fmla="*/ 290 w 290"/>
                  <a:gd name="T5" fmla="*/ 0 h 337"/>
                  <a:gd name="T6" fmla="*/ 0 w 290"/>
                  <a:gd name="T7" fmla="*/ 168 h 337"/>
                </a:gdLst>
                <a:ahLst/>
                <a:cxnLst>
                  <a:cxn ang="0">
                    <a:pos x="T0" y="T1"/>
                  </a:cxn>
                  <a:cxn ang="0">
                    <a:pos x="T2" y="T3"/>
                  </a:cxn>
                  <a:cxn ang="0">
                    <a:pos x="T4" y="T5"/>
                  </a:cxn>
                  <a:cxn ang="0">
                    <a:pos x="T6" y="T7"/>
                  </a:cxn>
                </a:cxnLst>
                <a:rect l="0" t="0" r="r" b="b"/>
                <a:pathLst>
                  <a:path w="290" h="337">
                    <a:moveTo>
                      <a:pt x="0" y="168"/>
                    </a:moveTo>
                    <a:lnTo>
                      <a:pt x="290" y="337"/>
                    </a:lnTo>
                    <a:lnTo>
                      <a:pt x="290" y="0"/>
                    </a:lnTo>
                    <a:lnTo>
                      <a:pt x="0" y="168"/>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01" name="Freeform 29"/>
              <p:cNvSpPr>
                <a:spLocks/>
              </p:cNvSpPr>
              <p:nvPr userDrawn="1"/>
            </p:nvSpPr>
            <p:spPr bwMode="auto">
              <a:xfrm>
                <a:off x="3658316" y="1884653"/>
                <a:ext cx="1155600" cy="1540800"/>
              </a:xfrm>
              <a:custGeom>
                <a:avLst/>
                <a:gdLst>
                  <a:gd name="T0" fmla="*/ 0 w 292"/>
                  <a:gd name="T1" fmla="*/ 0 h 337"/>
                  <a:gd name="T2" fmla="*/ 0 w 292"/>
                  <a:gd name="T3" fmla="*/ 337 h 337"/>
                  <a:gd name="T4" fmla="*/ 292 w 292"/>
                  <a:gd name="T5" fmla="*/ 168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8"/>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02" name="Freeform 30"/>
              <p:cNvSpPr>
                <a:spLocks/>
              </p:cNvSpPr>
              <p:nvPr userDrawn="1"/>
            </p:nvSpPr>
            <p:spPr bwMode="auto">
              <a:xfrm>
                <a:off x="2499281" y="3428530"/>
                <a:ext cx="1155600" cy="1540800"/>
              </a:xfrm>
              <a:custGeom>
                <a:avLst/>
                <a:gdLst>
                  <a:gd name="T0" fmla="*/ 290 w 290"/>
                  <a:gd name="T1" fmla="*/ 0 h 337"/>
                  <a:gd name="T2" fmla="*/ 0 w 290"/>
                  <a:gd name="T3" fmla="*/ 169 h 337"/>
                  <a:gd name="T4" fmla="*/ 290 w 290"/>
                  <a:gd name="T5" fmla="*/ 337 h 337"/>
                  <a:gd name="T6" fmla="*/ 290 w 290"/>
                  <a:gd name="T7" fmla="*/ 0 h 337"/>
                </a:gdLst>
                <a:ahLst/>
                <a:cxnLst>
                  <a:cxn ang="0">
                    <a:pos x="T0" y="T1"/>
                  </a:cxn>
                  <a:cxn ang="0">
                    <a:pos x="T2" y="T3"/>
                  </a:cxn>
                  <a:cxn ang="0">
                    <a:pos x="T4" y="T5"/>
                  </a:cxn>
                  <a:cxn ang="0">
                    <a:pos x="T6" y="T7"/>
                  </a:cxn>
                </a:cxnLst>
                <a:rect l="0" t="0" r="r" b="b"/>
                <a:pathLst>
                  <a:path w="290" h="337">
                    <a:moveTo>
                      <a:pt x="290" y="0"/>
                    </a:moveTo>
                    <a:lnTo>
                      <a:pt x="0" y="169"/>
                    </a:lnTo>
                    <a:lnTo>
                      <a:pt x="290" y="337"/>
                    </a:lnTo>
                    <a:lnTo>
                      <a:pt x="29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03" name="Freeform 31"/>
              <p:cNvSpPr>
                <a:spLocks/>
              </p:cNvSpPr>
              <p:nvPr userDrawn="1"/>
            </p:nvSpPr>
            <p:spPr bwMode="auto">
              <a:xfrm>
                <a:off x="2497456" y="1106390"/>
                <a:ext cx="1155600" cy="1540800"/>
              </a:xfrm>
              <a:custGeom>
                <a:avLst/>
                <a:gdLst>
                  <a:gd name="T0" fmla="*/ 0 w 292"/>
                  <a:gd name="T1" fmla="*/ 337 h 337"/>
                  <a:gd name="T2" fmla="*/ 292 w 292"/>
                  <a:gd name="T3" fmla="*/ 169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9"/>
                    </a:lnTo>
                    <a:lnTo>
                      <a:pt x="0" y="0"/>
                    </a:lnTo>
                    <a:lnTo>
                      <a:pt x="0" y="337"/>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04" name="Freeform 32"/>
              <p:cNvSpPr>
                <a:spLocks/>
              </p:cNvSpPr>
              <p:nvPr userDrawn="1"/>
            </p:nvSpPr>
            <p:spPr bwMode="auto">
              <a:xfrm>
                <a:off x="1340711" y="2653994"/>
                <a:ext cx="1155600" cy="1540800"/>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05" name="Freeform 33"/>
              <p:cNvSpPr>
                <a:spLocks/>
              </p:cNvSpPr>
              <p:nvPr userDrawn="1"/>
            </p:nvSpPr>
            <p:spPr bwMode="auto">
              <a:xfrm>
                <a:off x="2497456" y="2658023"/>
                <a:ext cx="1155600" cy="1540800"/>
              </a:xfrm>
              <a:custGeom>
                <a:avLst/>
                <a:gdLst>
                  <a:gd name="T0" fmla="*/ 0 w 292"/>
                  <a:gd name="T1" fmla="*/ 0 h 335"/>
                  <a:gd name="T2" fmla="*/ 0 w 292"/>
                  <a:gd name="T3" fmla="*/ 335 h 335"/>
                  <a:gd name="T4" fmla="*/ 292 w 292"/>
                  <a:gd name="T5" fmla="*/ 167 h 335"/>
                  <a:gd name="T6" fmla="*/ 0 w 292"/>
                  <a:gd name="T7" fmla="*/ 0 h 335"/>
                </a:gdLst>
                <a:ahLst/>
                <a:cxnLst>
                  <a:cxn ang="0">
                    <a:pos x="T0" y="T1"/>
                  </a:cxn>
                  <a:cxn ang="0">
                    <a:pos x="T2" y="T3"/>
                  </a:cxn>
                  <a:cxn ang="0">
                    <a:pos x="T4" y="T5"/>
                  </a:cxn>
                  <a:cxn ang="0">
                    <a:pos x="T6" y="T7"/>
                  </a:cxn>
                </a:cxnLst>
                <a:rect l="0" t="0" r="r" b="b"/>
                <a:pathLst>
                  <a:path w="292" h="335">
                    <a:moveTo>
                      <a:pt x="0" y="0"/>
                    </a:moveTo>
                    <a:lnTo>
                      <a:pt x="0" y="335"/>
                    </a:lnTo>
                    <a:lnTo>
                      <a:pt x="292" y="167"/>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06" name="Freeform 34"/>
              <p:cNvSpPr>
                <a:spLocks/>
              </p:cNvSpPr>
              <p:nvPr userDrawn="1"/>
            </p:nvSpPr>
            <p:spPr bwMode="auto">
              <a:xfrm>
                <a:off x="1339734" y="3425824"/>
                <a:ext cx="1155600" cy="1540800"/>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07" name="Freeform 35"/>
              <p:cNvSpPr>
                <a:spLocks/>
              </p:cNvSpPr>
              <p:nvPr userDrawn="1"/>
            </p:nvSpPr>
            <p:spPr bwMode="auto">
              <a:xfrm>
                <a:off x="1339734" y="1883409"/>
                <a:ext cx="1155600" cy="1540800"/>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08" name="Freeform 36"/>
              <p:cNvSpPr>
                <a:spLocks/>
              </p:cNvSpPr>
              <p:nvPr userDrawn="1"/>
            </p:nvSpPr>
            <p:spPr bwMode="auto">
              <a:xfrm>
                <a:off x="1339734" y="336232"/>
                <a:ext cx="1155600" cy="1540800"/>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09" name="Freeform 37"/>
              <p:cNvSpPr>
                <a:spLocks/>
              </p:cNvSpPr>
              <p:nvPr userDrawn="1"/>
            </p:nvSpPr>
            <p:spPr bwMode="auto">
              <a:xfrm>
                <a:off x="1339734" y="4971413"/>
                <a:ext cx="1155600" cy="1540800"/>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10" name="Freeform 38"/>
              <p:cNvSpPr>
                <a:spLocks/>
              </p:cNvSpPr>
              <p:nvPr userDrawn="1"/>
            </p:nvSpPr>
            <p:spPr bwMode="auto">
              <a:xfrm>
                <a:off x="4813916" y="2656315"/>
                <a:ext cx="1155600" cy="1540800"/>
              </a:xfrm>
              <a:custGeom>
                <a:avLst/>
                <a:gdLst>
                  <a:gd name="T0" fmla="*/ 0 w 290"/>
                  <a:gd name="T1" fmla="*/ 0 h 335"/>
                  <a:gd name="T2" fmla="*/ 0 w 290"/>
                  <a:gd name="T3" fmla="*/ 335 h 335"/>
                  <a:gd name="T4" fmla="*/ 290 w 290"/>
                  <a:gd name="T5" fmla="*/ 167 h 335"/>
                  <a:gd name="T6" fmla="*/ 0 w 290"/>
                  <a:gd name="T7" fmla="*/ 0 h 335"/>
                </a:gdLst>
                <a:ahLst/>
                <a:cxnLst>
                  <a:cxn ang="0">
                    <a:pos x="T0" y="T1"/>
                  </a:cxn>
                  <a:cxn ang="0">
                    <a:pos x="T2" y="T3"/>
                  </a:cxn>
                  <a:cxn ang="0">
                    <a:pos x="T4" y="T5"/>
                  </a:cxn>
                  <a:cxn ang="0">
                    <a:pos x="T6" y="T7"/>
                  </a:cxn>
                </a:cxnLst>
                <a:rect l="0" t="0" r="r" b="b"/>
                <a:pathLst>
                  <a:path w="290" h="335">
                    <a:moveTo>
                      <a:pt x="0" y="0"/>
                    </a:moveTo>
                    <a:lnTo>
                      <a:pt x="0" y="335"/>
                    </a:lnTo>
                    <a:lnTo>
                      <a:pt x="290" y="167"/>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11" name="Freeform 39"/>
              <p:cNvSpPr>
                <a:spLocks/>
              </p:cNvSpPr>
              <p:nvPr userDrawn="1"/>
            </p:nvSpPr>
            <p:spPr bwMode="auto">
              <a:xfrm>
                <a:off x="3660141" y="2656315"/>
                <a:ext cx="1155600" cy="1540800"/>
              </a:xfrm>
              <a:custGeom>
                <a:avLst/>
                <a:gdLst>
                  <a:gd name="T0" fmla="*/ 291 w 291"/>
                  <a:gd name="T1" fmla="*/ 0 h 335"/>
                  <a:gd name="T2" fmla="*/ 0 w 291"/>
                  <a:gd name="T3" fmla="*/ 167 h 335"/>
                  <a:gd name="T4" fmla="*/ 291 w 291"/>
                  <a:gd name="T5" fmla="*/ 335 h 335"/>
                  <a:gd name="T6" fmla="*/ 291 w 291"/>
                  <a:gd name="T7" fmla="*/ 0 h 335"/>
                </a:gdLst>
                <a:ahLst/>
                <a:cxnLst>
                  <a:cxn ang="0">
                    <a:pos x="T0" y="T1"/>
                  </a:cxn>
                  <a:cxn ang="0">
                    <a:pos x="T2" y="T3"/>
                  </a:cxn>
                  <a:cxn ang="0">
                    <a:pos x="T4" y="T5"/>
                  </a:cxn>
                  <a:cxn ang="0">
                    <a:pos x="T6" y="T7"/>
                  </a:cxn>
                </a:cxnLst>
                <a:rect l="0" t="0" r="r" b="b"/>
                <a:pathLst>
                  <a:path w="291" h="335">
                    <a:moveTo>
                      <a:pt x="291" y="0"/>
                    </a:moveTo>
                    <a:lnTo>
                      <a:pt x="0" y="167"/>
                    </a:lnTo>
                    <a:lnTo>
                      <a:pt x="291" y="335"/>
                    </a:lnTo>
                    <a:lnTo>
                      <a:pt x="291"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12" name="Freeform 40"/>
              <p:cNvSpPr>
                <a:spLocks/>
              </p:cNvSpPr>
              <p:nvPr userDrawn="1"/>
            </p:nvSpPr>
            <p:spPr bwMode="auto">
              <a:xfrm>
                <a:off x="1340711" y="4203534"/>
                <a:ext cx="1155600" cy="1540800"/>
              </a:xfrm>
              <a:custGeom>
                <a:avLst/>
                <a:gdLst>
                  <a:gd name="T0" fmla="*/ 292 w 292"/>
                  <a:gd name="T1" fmla="*/ 0 h 337"/>
                  <a:gd name="T2" fmla="*/ 0 w 292"/>
                  <a:gd name="T3" fmla="*/ 167 h 337"/>
                  <a:gd name="T4" fmla="*/ 292 w 292"/>
                  <a:gd name="T5" fmla="*/ 337 h 337"/>
                  <a:gd name="T6" fmla="*/ 292 w 292"/>
                  <a:gd name="T7" fmla="*/ 0 h 337"/>
                </a:gdLst>
                <a:ahLst/>
                <a:cxnLst>
                  <a:cxn ang="0">
                    <a:pos x="T0" y="T1"/>
                  </a:cxn>
                  <a:cxn ang="0">
                    <a:pos x="T2" y="T3"/>
                  </a:cxn>
                  <a:cxn ang="0">
                    <a:pos x="T4" y="T5"/>
                  </a:cxn>
                  <a:cxn ang="0">
                    <a:pos x="T6" y="T7"/>
                  </a:cxn>
                </a:cxnLst>
                <a:rect l="0" t="0" r="r" b="b"/>
                <a:pathLst>
                  <a:path w="292" h="337">
                    <a:moveTo>
                      <a:pt x="292" y="0"/>
                    </a:moveTo>
                    <a:lnTo>
                      <a:pt x="0" y="167"/>
                    </a:lnTo>
                    <a:lnTo>
                      <a:pt x="292" y="337"/>
                    </a:lnTo>
                    <a:lnTo>
                      <a:pt x="292"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13" name="Freeform 41"/>
              <p:cNvSpPr>
                <a:spLocks/>
              </p:cNvSpPr>
              <p:nvPr userDrawn="1"/>
            </p:nvSpPr>
            <p:spPr bwMode="auto">
              <a:xfrm>
                <a:off x="3658316" y="3423949"/>
                <a:ext cx="1155600" cy="1540800"/>
              </a:xfrm>
              <a:custGeom>
                <a:avLst/>
                <a:gdLst>
                  <a:gd name="T0" fmla="*/ 0 w 292"/>
                  <a:gd name="T1" fmla="*/ 0 h 337"/>
                  <a:gd name="T2" fmla="*/ 0 w 292"/>
                  <a:gd name="T3" fmla="*/ 337 h 337"/>
                  <a:gd name="T4" fmla="*/ 292 w 292"/>
                  <a:gd name="T5" fmla="*/ 169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9"/>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14" name="Freeform 42"/>
              <p:cNvSpPr>
                <a:spLocks/>
              </p:cNvSpPr>
              <p:nvPr userDrawn="1"/>
            </p:nvSpPr>
            <p:spPr bwMode="auto">
              <a:xfrm>
                <a:off x="1340711" y="1109657"/>
                <a:ext cx="1155600" cy="1540800"/>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15" name="Freeform 43"/>
              <p:cNvSpPr>
                <a:spLocks/>
              </p:cNvSpPr>
              <p:nvPr userDrawn="1"/>
            </p:nvSpPr>
            <p:spPr bwMode="auto">
              <a:xfrm>
                <a:off x="2497456" y="4201640"/>
                <a:ext cx="1155600" cy="1540800"/>
              </a:xfrm>
              <a:custGeom>
                <a:avLst/>
                <a:gdLst>
                  <a:gd name="T0" fmla="*/ 0 w 292"/>
                  <a:gd name="T1" fmla="*/ 0 h 337"/>
                  <a:gd name="T2" fmla="*/ 0 w 292"/>
                  <a:gd name="T3" fmla="*/ 337 h 337"/>
                  <a:gd name="T4" fmla="*/ 292 w 292"/>
                  <a:gd name="T5" fmla="*/ 167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7"/>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grpSp>
        <p:grpSp>
          <p:nvGrpSpPr>
            <p:cNvPr id="82" name="Grupp 81"/>
            <p:cNvGrpSpPr/>
            <p:nvPr userDrawn="1"/>
          </p:nvGrpSpPr>
          <p:grpSpPr>
            <a:xfrm flipV="1">
              <a:off x="2754667" y="5175629"/>
              <a:ext cx="1519939" cy="1681945"/>
              <a:chOff x="1339734" y="336232"/>
              <a:chExt cx="4629782" cy="6175981"/>
            </a:xfrm>
            <a:solidFill>
              <a:srgbClr val="DFEA9E"/>
            </a:solidFill>
          </p:grpSpPr>
          <p:sp>
            <p:nvSpPr>
              <p:cNvPr id="83" name="Freeform 28"/>
              <p:cNvSpPr>
                <a:spLocks/>
              </p:cNvSpPr>
              <p:nvPr userDrawn="1"/>
            </p:nvSpPr>
            <p:spPr bwMode="auto">
              <a:xfrm>
                <a:off x="2499281" y="1884960"/>
                <a:ext cx="1155600" cy="1540800"/>
              </a:xfrm>
              <a:custGeom>
                <a:avLst/>
                <a:gdLst>
                  <a:gd name="T0" fmla="*/ 0 w 290"/>
                  <a:gd name="T1" fmla="*/ 168 h 337"/>
                  <a:gd name="T2" fmla="*/ 290 w 290"/>
                  <a:gd name="T3" fmla="*/ 337 h 337"/>
                  <a:gd name="T4" fmla="*/ 290 w 290"/>
                  <a:gd name="T5" fmla="*/ 0 h 337"/>
                  <a:gd name="T6" fmla="*/ 0 w 290"/>
                  <a:gd name="T7" fmla="*/ 168 h 337"/>
                </a:gdLst>
                <a:ahLst/>
                <a:cxnLst>
                  <a:cxn ang="0">
                    <a:pos x="T0" y="T1"/>
                  </a:cxn>
                  <a:cxn ang="0">
                    <a:pos x="T2" y="T3"/>
                  </a:cxn>
                  <a:cxn ang="0">
                    <a:pos x="T4" y="T5"/>
                  </a:cxn>
                  <a:cxn ang="0">
                    <a:pos x="T6" y="T7"/>
                  </a:cxn>
                </a:cxnLst>
                <a:rect l="0" t="0" r="r" b="b"/>
                <a:pathLst>
                  <a:path w="290" h="337">
                    <a:moveTo>
                      <a:pt x="0" y="168"/>
                    </a:moveTo>
                    <a:lnTo>
                      <a:pt x="290" y="337"/>
                    </a:lnTo>
                    <a:lnTo>
                      <a:pt x="290" y="0"/>
                    </a:lnTo>
                    <a:lnTo>
                      <a:pt x="0" y="168"/>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84" name="Freeform 29"/>
              <p:cNvSpPr>
                <a:spLocks/>
              </p:cNvSpPr>
              <p:nvPr userDrawn="1"/>
            </p:nvSpPr>
            <p:spPr bwMode="auto">
              <a:xfrm>
                <a:off x="3658316" y="1884653"/>
                <a:ext cx="1155600" cy="1540800"/>
              </a:xfrm>
              <a:custGeom>
                <a:avLst/>
                <a:gdLst>
                  <a:gd name="T0" fmla="*/ 0 w 292"/>
                  <a:gd name="T1" fmla="*/ 0 h 337"/>
                  <a:gd name="T2" fmla="*/ 0 w 292"/>
                  <a:gd name="T3" fmla="*/ 337 h 337"/>
                  <a:gd name="T4" fmla="*/ 292 w 292"/>
                  <a:gd name="T5" fmla="*/ 168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8"/>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85" name="Freeform 30"/>
              <p:cNvSpPr>
                <a:spLocks/>
              </p:cNvSpPr>
              <p:nvPr userDrawn="1"/>
            </p:nvSpPr>
            <p:spPr bwMode="auto">
              <a:xfrm>
                <a:off x="2499281" y="3428530"/>
                <a:ext cx="1155600" cy="1540800"/>
              </a:xfrm>
              <a:custGeom>
                <a:avLst/>
                <a:gdLst>
                  <a:gd name="T0" fmla="*/ 290 w 290"/>
                  <a:gd name="T1" fmla="*/ 0 h 337"/>
                  <a:gd name="T2" fmla="*/ 0 w 290"/>
                  <a:gd name="T3" fmla="*/ 169 h 337"/>
                  <a:gd name="T4" fmla="*/ 290 w 290"/>
                  <a:gd name="T5" fmla="*/ 337 h 337"/>
                  <a:gd name="T6" fmla="*/ 290 w 290"/>
                  <a:gd name="T7" fmla="*/ 0 h 337"/>
                </a:gdLst>
                <a:ahLst/>
                <a:cxnLst>
                  <a:cxn ang="0">
                    <a:pos x="T0" y="T1"/>
                  </a:cxn>
                  <a:cxn ang="0">
                    <a:pos x="T2" y="T3"/>
                  </a:cxn>
                  <a:cxn ang="0">
                    <a:pos x="T4" y="T5"/>
                  </a:cxn>
                  <a:cxn ang="0">
                    <a:pos x="T6" y="T7"/>
                  </a:cxn>
                </a:cxnLst>
                <a:rect l="0" t="0" r="r" b="b"/>
                <a:pathLst>
                  <a:path w="290" h="337">
                    <a:moveTo>
                      <a:pt x="290" y="0"/>
                    </a:moveTo>
                    <a:lnTo>
                      <a:pt x="0" y="169"/>
                    </a:lnTo>
                    <a:lnTo>
                      <a:pt x="290" y="337"/>
                    </a:lnTo>
                    <a:lnTo>
                      <a:pt x="29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86" name="Freeform 31"/>
              <p:cNvSpPr>
                <a:spLocks/>
              </p:cNvSpPr>
              <p:nvPr userDrawn="1"/>
            </p:nvSpPr>
            <p:spPr bwMode="auto">
              <a:xfrm>
                <a:off x="2497456" y="1106390"/>
                <a:ext cx="1155600" cy="1540800"/>
              </a:xfrm>
              <a:custGeom>
                <a:avLst/>
                <a:gdLst>
                  <a:gd name="T0" fmla="*/ 0 w 292"/>
                  <a:gd name="T1" fmla="*/ 337 h 337"/>
                  <a:gd name="T2" fmla="*/ 292 w 292"/>
                  <a:gd name="T3" fmla="*/ 169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9"/>
                    </a:lnTo>
                    <a:lnTo>
                      <a:pt x="0" y="0"/>
                    </a:lnTo>
                    <a:lnTo>
                      <a:pt x="0" y="337"/>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87" name="Freeform 32"/>
              <p:cNvSpPr>
                <a:spLocks/>
              </p:cNvSpPr>
              <p:nvPr userDrawn="1"/>
            </p:nvSpPr>
            <p:spPr bwMode="auto">
              <a:xfrm>
                <a:off x="1340711" y="2653994"/>
                <a:ext cx="1155600" cy="1540800"/>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88" name="Freeform 33"/>
              <p:cNvSpPr>
                <a:spLocks/>
              </p:cNvSpPr>
              <p:nvPr userDrawn="1"/>
            </p:nvSpPr>
            <p:spPr bwMode="auto">
              <a:xfrm>
                <a:off x="2497456" y="2658023"/>
                <a:ext cx="1155600" cy="1540800"/>
              </a:xfrm>
              <a:custGeom>
                <a:avLst/>
                <a:gdLst>
                  <a:gd name="T0" fmla="*/ 0 w 292"/>
                  <a:gd name="T1" fmla="*/ 0 h 335"/>
                  <a:gd name="T2" fmla="*/ 0 w 292"/>
                  <a:gd name="T3" fmla="*/ 335 h 335"/>
                  <a:gd name="T4" fmla="*/ 292 w 292"/>
                  <a:gd name="T5" fmla="*/ 167 h 335"/>
                  <a:gd name="T6" fmla="*/ 0 w 292"/>
                  <a:gd name="T7" fmla="*/ 0 h 335"/>
                </a:gdLst>
                <a:ahLst/>
                <a:cxnLst>
                  <a:cxn ang="0">
                    <a:pos x="T0" y="T1"/>
                  </a:cxn>
                  <a:cxn ang="0">
                    <a:pos x="T2" y="T3"/>
                  </a:cxn>
                  <a:cxn ang="0">
                    <a:pos x="T4" y="T5"/>
                  </a:cxn>
                  <a:cxn ang="0">
                    <a:pos x="T6" y="T7"/>
                  </a:cxn>
                </a:cxnLst>
                <a:rect l="0" t="0" r="r" b="b"/>
                <a:pathLst>
                  <a:path w="292" h="335">
                    <a:moveTo>
                      <a:pt x="0" y="0"/>
                    </a:moveTo>
                    <a:lnTo>
                      <a:pt x="0" y="335"/>
                    </a:lnTo>
                    <a:lnTo>
                      <a:pt x="292" y="167"/>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89" name="Freeform 34"/>
              <p:cNvSpPr>
                <a:spLocks/>
              </p:cNvSpPr>
              <p:nvPr userDrawn="1"/>
            </p:nvSpPr>
            <p:spPr bwMode="auto">
              <a:xfrm>
                <a:off x="1339734" y="3425824"/>
                <a:ext cx="1155600" cy="1540800"/>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90" name="Freeform 35"/>
              <p:cNvSpPr>
                <a:spLocks/>
              </p:cNvSpPr>
              <p:nvPr userDrawn="1"/>
            </p:nvSpPr>
            <p:spPr bwMode="auto">
              <a:xfrm>
                <a:off x="1339734" y="1883409"/>
                <a:ext cx="1155600" cy="1540800"/>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91" name="Freeform 36"/>
              <p:cNvSpPr>
                <a:spLocks/>
              </p:cNvSpPr>
              <p:nvPr userDrawn="1"/>
            </p:nvSpPr>
            <p:spPr bwMode="auto">
              <a:xfrm>
                <a:off x="1339734" y="336232"/>
                <a:ext cx="1155600" cy="1540800"/>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92" name="Freeform 37"/>
              <p:cNvSpPr>
                <a:spLocks/>
              </p:cNvSpPr>
              <p:nvPr userDrawn="1"/>
            </p:nvSpPr>
            <p:spPr bwMode="auto">
              <a:xfrm>
                <a:off x="1339734" y="4971413"/>
                <a:ext cx="1155600" cy="1540800"/>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93" name="Freeform 38"/>
              <p:cNvSpPr>
                <a:spLocks/>
              </p:cNvSpPr>
              <p:nvPr userDrawn="1"/>
            </p:nvSpPr>
            <p:spPr bwMode="auto">
              <a:xfrm>
                <a:off x="4813916" y="2656315"/>
                <a:ext cx="1155600" cy="1540800"/>
              </a:xfrm>
              <a:custGeom>
                <a:avLst/>
                <a:gdLst>
                  <a:gd name="T0" fmla="*/ 0 w 290"/>
                  <a:gd name="T1" fmla="*/ 0 h 335"/>
                  <a:gd name="T2" fmla="*/ 0 w 290"/>
                  <a:gd name="T3" fmla="*/ 335 h 335"/>
                  <a:gd name="T4" fmla="*/ 290 w 290"/>
                  <a:gd name="T5" fmla="*/ 167 h 335"/>
                  <a:gd name="T6" fmla="*/ 0 w 290"/>
                  <a:gd name="T7" fmla="*/ 0 h 335"/>
                </a:gdLst>
                <a:ahLst/>
                <a:cxnLst>
                  <a:cxn ang="0">
                    <a:pos x="T0" y="T1"/>
                  </a:cxn>
                  <a:cxn ang="0">
                    <a:pos x="T2" y="T3"/>
                  </a:cxn>
                  <a:cxn ang="0">
                    <a:pos x="T4" y="T5"/>
                  </a:cxn>
                  <a:cxn ang="0">
                    <a:pos x="T6" y="T7"/>
                  </a:cxn>
                </a:cxnLst>
                <a:rect l="0" t="0" r="r" b="b"/>
                <a:pathLst>
                  <a:path w="290" h="335">
                    <a:moveTo>
                      <a:pt x="0" y="0"/>
                    </a:moveTo>
                    <a:lnTo>
                      <a:pt x="0" y="335"/>
                    </a:lnTo>
                    <a:lnTo>
                      <a:pt x="290" y="167"/>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94" name="Freeform 39"/>
              <p:cNvSpPr>
                <a:spLocks/>
              </p:cNvSpPr>
              <p:nvPr userDrawn="1"/>
            </p:nvSpPr>
            <p:spPr bwMode="auto">
              <a:xfrm>
                <a:off x="3660141" y="2656315"/>
                <a:ext cx="1155600" cy="1540800"/>
              </a:xfrm>
              <a:custGeom>
                <a:avLst/>
                <a:gdLst>
                  <a:gd name="T0" fmla="*/ 291 w 291"/>
                  <a:gd name="T1" fmla="*/ 0 h 335"/>
                  <a:gd name="T2" fmla="*/ 0 w 291"/>
                  <a:gd name="T3" fmla="*/ 167 h 335"/>
                  <a:gd name="T4" fmla="*/ 291 w 291"/>
                  <a:gd name="T5" fmla="*/ 335 h 335"/>
                  <a:gd name="T6" fmla="*/ 291 w 291"/>
                  <a:gd name="T7" fmla="*/ 0 h 335"/>
                </a:gdLst>
                <a:ahLst/>
                <a:cxnLst>
                  <a:cxn ang="0">
                    <a:pos x="T0" y="T1"/>
                  </a:cxn>
                  <a:cxn ang="0">
                    <a:pos x="T2" y="T3"/>
                  </a:cxn>
                  <a:cxn ang="0">
                    <a:pos x="T4" y="T5"/>
                  </a:cxn>
                  <a:cxn ang="0">
                    <a:pos x="T6" y="T7"/>
                  </a:cxn>
                </a:cxnLst>
                <a:rect l="0" t="0" r="r" b="b"/>
                <a:pathLst>
                  <a:path w="291" h="335">
                    <a:moveTo>
                      <a:pt x="291" y="0"/>
                    </a:moveTo>
                    <a:lnTo>
                      <a:pt x="0" y="167"/>
                    </a:lnTo>
                    <a:lnTo>
                      <a:pt x="291" y="335"/>
                    </a:lnTo>
                    <a:lnTo>
                      <a:pt x="291"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95" name="Freeform 40"/>
              <p:cNvSpPr>
                <a:spLocks/>
              </p:cNvSpPr>
              <p:nvPr userDrawn="1"/>
            </p:nvSpPr>
            <p:spPr bwMode="auto">
              <a:xfrm>
                <a:off x="1340711" y="4203534"/>
                <a:ext cx="1155600" cy="1540800"/>
              </a:xfrm>
              <a:custGeom>
                <a:avLst/>
                <a:gdLst>
                  <a:gd name="T0" fmla="*/ 292 w 292"/>
                  <a:gd name="T1" fmla="*/ 0 h 337"/>
                  <a:gd name="T2" fmla="*/ 0 w 292"/>
                  <a:gd name="T3" fmla="*/ 167 h 337"/>
                  <a:gd name="T4" fmla="*/ 292 w 292"/>
                  <a:gd name="T5" fmla="*/ 337 h 337"/>
                  <a:gd name="T6" fmla="*/ 292 w 292"/>
                  <a:gd name="T7" fmla="*/ 0 h 337"/>
                </a:gdLst>
                <a:ahLst/>
                <a:cxnLst>
                  <a:cxn ang="0">
                    <a:pos x="T0" y="T1"/>
                  </a:cxn>
                  <a:cxn ang="0">
                    <a:pos x="T2" y="T3"/>
                  </a:cxn>
                  <a:cxn ang="0">
                    <a:pos x="T4" y="T5"/>
                  </a:cxn>
                  <a:cxn ang="0">
                    <a:pos x="T6" y="T7"/>
                  </a:cxn>
                </a:cxnLst>
                <a:rect l="0" t="0" r="r" b="b"/>
                <a:pathLst>
                  <a:path w="292" h="337">
                    <a:moveTo>
                      <a:pt x="292" y="0"/>
                    </a:moveTo>
                    <a:lnTo>
                      <a:pt x="0" y="167"/>
                    </a:lnTo>
                    <a:lnTo>
                      <a:pt x="292" y="337"/>
                    </a:lnTo>
                    <a:lnTo>
                      <a:pt x="292"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96" name="Freeform 41"/>
              <p:cNvSpPr>
                <a:spLocks/>
              </p:cNvSpPr>
              <p:nvPr userDrawn="1"/>
            </p:nvSpPr>
            <p:spPr bwMode="auto">
              <a:xfrm>
                <a:off x="3658316" y="3423949"/>
                <a:ext cx="1155600" cy="1540800"/>
              </a:xfrm>
              <a:custGeom>
                <a:avLst/>
                <a:gdLst>
                  <a:gd name="T0" fmla="*/ 0 w 292"/>
                  <a:gd name="T1" fmla="*/ 0 h 337"/>
                  <a:gd name="T2" fmla="*/ 0 w 292"/>
                  <a:gd name="T3" fmla="*/ 337 h 337"/>
                  <a:gd name="T4" fmla="*/ 292 w 292"/>
                  <a:gd name="T5" fmla="*/ 169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9"/>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97" name="Freeform 42"/>
              <p:cNvSpPr>
                <a:spLocks/>
              </p:cNvSpPr>
              <p:nvPr userDrawn="1"/>
            </p:nvSpPr>
            <p:spPr bwMode="auto">
              <a:xfrm>
                <a:off x="1340711" y="1109657"/>
                <a:ext cx="1155600" cy="1540800"/>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98" name="Freeform 43"/>
              <p:cNvSpPr>
                <a:spLocks/>
              </p:cNvSpPr>
              <p:nvPr userDrawn="1"/>
            </p:nvSpPr>
            <p:spPr bwMode="auto">
              <a:xfrm>
                <a:off x="2497456" y="4201640"/>
                <a:ext cx="1155600" cy="1540800"/>
              </a:xfrm>
              <a:custGeom>
                <a:avLst/>
                <a:gdLst>
                  <a:gd name="T0" fmla="*/ 0 w 292"/>
                  <a:gd name="T1" fmla="*/ 0 h 337"/>
                  <a:gd name="T2" fmla="*/ 0 w 292"/>
                  <a:gd name="T3" fmla="*/ 337 h 337"/>
                  <a:gd name="T4" fmla="*/ 292 w 292"/>
                  <a:gd name="T5" fmla="*/ 167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7"/>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grpSp>
      </p:grpSp>
      <p:pic>
        <p:nvPicPr>
          <p:cNvPr id="7" name="Bildobjekt 6" descr="En bild på en tjej med förstoringsglas">
            <a:extLst>
              <a:ext uri="{FF2B5EF4-FFF2-40B4-BE49-F238E27FC236}">
                <a16:creationId xmlns:a16="http://schemas.microsoft.com/office/drawing/2014/main" id="{8012C825-C24A-43D2-92DD-1E66E67B41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604" y="27765"/>
            <a:ext cx="5597045" cy="6880246"/>
          </a:xfrm>
          <a:prstGeom prst="homePlate">
            <a:avLst>
              <a:gd name="adj" fmla="val 100000"/>
            </a:avLst>
          </a:prstGeom>
        </p:spPr>
      </p:pic>
      <p:graphicFrame>
        <p:nvGraphicFramePr>
          <p:cNvPr id="4" name="Objekt 3" hidden="1"/>
          <p:cNvGraphicFramePr>
            <a:graphicFrameLocks noChangeAspect="1"/>
          </p:cNvGraphicFramePr>
          <p:nvPr userDrawn="1">
            <p:custDataLst>
              <p:tags r:id="rId1"/>
            </p:custDataLst>
            <p:extLst>
              <p:ext uri="{D42A27DB-BD31-4B8C-83A1-F6EECF244321}">
                <p14:modId xmlns:p14="http://schemas.microsoft.com/office/powerpoint/2010/main" val="848114396"/>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4" name="Objekt 3"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2" name="Rubrik 1"/>
          <p:cNvSpPr>
            <a:spLocks noGrp="1"/>
          </p:cNvSpPr>
          <p:nvPr userDrawn="1">
            <p:ph type="ctrTitle" hasCustomPrompt="1"/>
          </p:nvPr>
        </p:nvSpPr>
        <p:spPr>
          <a:xfrm>
            <a:off x="5368896" y="814292"/>
            <a:ext cx="6241021" cy="430887"/>
          </a:xfrm>
        </p:spPr>
        <p:txBody>
          <a:bodyPr/>
          <a:lstStyle>
            <a:lvl1pPr algn="r">
              <a:defRPr b="1">
                <a:solidFill>
                  <a:schemeClr val="tx1"/>
                </a:solidFill>
              </a:defRPr>
            </a:lvl1pPr>
          </a:lstStyle>
          <a:p>
            <a:r>
              <a:rPr lang="sv-SE" dirty="0"/>
              <a:t>Skriv titel här</a:t>
            </a:r>
          </a:p>
        </p:txBody>
      </p:sp>
      <p:sp>
        <p:nvSpPr>
          <p:cNvPr id="3" name="Underrubrik 2"/>
          <p:cNvSpPr>
            <a:spLocks noGrp="1"/>
          </p:cNvSpPr>
          <p:nvPr userDrawn="1">
            <p:ph type="subTitle" idx="1" hasCustomPrompt="1"/>
          </p:nvPr>
        </p:nvSpPr>
        <p:spPr>
          <a:xfrm>
            <a:off x="5366871" y="1321596"/>
            <a:ext cx="6213799" cy="602244"/>
          </a:xfrm>
        </p:spPr>
        <p:txBody>
          <a:bodyPr/>
          <a:lstStyle>
            <a:lvl1pPr marL="0" indent="0" algn="r">
              <a:buNone/>
              <a:defRPr>
                <a:solidFill>
                  <a:schemeClr val="tx1"/>
                </a:solidFill>
              </a:defRPr>
            </a:lvl1pPr>
            <a:lvl2pPr marL="457198" indent="0" algn="ctr">
              <a:buNone/>
              <a:defRPr>
                <a:solidFill>
                  <a:schemeClr val="tx1">
                    <a:tint val="75000"/>
                  </a:schemeClr>
                </a:solidFill>
              </a:defRPr>
            </a:lvl2pPr>
            <a:lvl3pPr marL="914395" indent="0" algn="ctr">
              <a:buNone/>
              <a:defRPr>
                <a:solidFill>
                  <a:schemeClr val="tx1">
                    <a:tint val="75000"/>
                  </a:schemeClr>
                </a:solidFill>
              </a:defRPr>
            </a:lvl3pPr>
            <a:lvl4pPr marL="1371592" indent="0" algn="ctr">
              <a:buNone/>
              <a:defRPr>
                <a:solidFill>
                  <a:schemeClr val="tx1">
                    <a:tint val="75000"/>
                  </a:schemeClr>
                </a:solidFill>
              </a:defRPr>
            </a:lvl4pPr>
            <a:lvl5pPr marL="1828789" indent="0" algn="ctr">
              <a:buNone/>
              <a:defRPr>
                <a:solidFill>
                  <a:schemeClr val="tx1">
                    <a:tint val="75000"/>
                  </a:schemeClr>
                </a:solidFill>
              </a:defRPr>
            </a:lvl5pPr>
            <a:lvl6pPr marL="2285987" indent="0" algn="ctr">
              <a:buNone/>
              <a:defRPr>
                <a:solidFill>
                  <a:schemeClr val="tx1">
                    <a:tint val="75000"/>
                  </a:schemeClr>
                </a:solidFill>
              </a:defRPr>
            </a:lvl6pPr>
            <a:lvl7pPr marL="2743185" indent="0" algn="ctr">
              <a:buNone/>
              <a:defRPr>
                <a:solidFill>
                  <a:schemeClr val="tx1">
                    <a:tint val="75000"/>
                  </a:schemeClr>
                </a:solidFill>
              </a:defRPr>
            </a:lvl7pPr>
            <a:lvl8pPr marL="3200381" indent="0" algn="ctr">
              <a:buNone/>
              <a:defRPr>
                <a:solidFill>
                  <a:schemeClr val="tx1">
                    <a:tint val="75000"/>
                  </a:schemeClr>
                </a:solidFill>
              </a:defRPr>
            </a:lvl8pPr>
            <a:lvl9pPr marL="3657579" indent="0" algn="ctr">
              <a:buNone/>
              <a:defRPr>
                <a:solidFill>
                  <a:schemeClr val="tx1">
                    <a:tint val="75000"/>
                  </a:schemeClr>
                </a:solidFill>
              </a:defRPr>
            </a:lvl9pPr>
          </a:lstStyle>
          <a:p>
            <a:r>
              <a:rPr lang="sv-SE" dirty="0"/>
              <a:t>Skriv undertitel här</a:t>
            </a:r>
          </a:p>
        </p:txBody>
      </p:sp>
      <p:sp>
        <p:nvSpPr>
          <p:cNvPr id="8" name="Platshållare för text 7">
            <a:extLst>
              <a:ext uri="{FF2B5EF4-FFF2-40B4-BE49-F238E27FC236}">
                <a16:creationId xmlns:a16="http://schemas.microsoft.com/office/drawing/2014/main" id="{2307F926-BCE6-4FDE-BE8C-A0A2D38EE9C1}"/>
              </a:ext>
            </a:extLst>
          </p:cNvPr>
          <p:cNvSpPr>
            <a:spLocks noGrp="1"/>
          </p:cNvSpPr>
          <p:nvPr userDrawn="1">
            <p:ph type="body" sz="quarter" idx="12" hasCustomPrompt="1"/>
          </p:nvPr>
        </p:nvSpPr>
        <p:spPr>
          <a:xfrm>
            <a:off x="5367229" y="2000259"/>
            <a:ext cx="6213441" cy="423863"/>
          </a:xfrm>
        </p:spPr>
        <p:txBody>
          <a:bodyPr/>
          <a:lstStyle>
            <a:lvl1pPr marL="0" indent="0" algn="r">
              <a:buNone/>
              <a:defRPr/>
            </a:lvl1pPr>
          </a:lstStyle>
          <a:p>
            <a:pPr lvl="0"/>
            <a:r>
              <a:rPr lang="sv-SE" dirty="0"/>
              <a:t>Plats och datum</a:t>
            </a:r>
          </a:p>
        </p:txBody>
      </p:sp>
      <p:grpSp>
        <p:nvGrpSpPr>
          <p:cNvPr id="79" name="Grupp 78"/>
          <p:cNvGrpSpPr/>
          <p:nvPr userDrawn="1"/>
        </p:nvGrpSpPr>
        <p:grpSpPr>
          <a:xfrm>
            <a:off x="-44146" y="24430"/>
            <a:ext cx="5603587" cy="6880246"/>
            <a:chOff x="1339734" y="336232"/>
            <a:chExt cx="4629782" cy="6175981"/>
          </a:xfrm>
        </p:grpSpPr>
        <p:sp>
          <p:nvSpPr>
            <p:cNvPr id="80" name="Freeform 28"/>
            <p:cNvSpPr>
              <a:spLocks/>
            </p:cNvSpPr>
            <p:nvPr userDrawn="1"/>
          </p:nvSpPr>
          <p:spPr bwMode="auto">
            <a:xfrm>
              <a:off x="2499281" y="1884960"/>
              <a:ext cx="1155600" cy="1540800"/>
            </a:xfrm>
            <a:custGeom>
              <a:avLst/>
              <a:gdLst>
                <a:gd name="T0" fmla="*/ 0 w 290"/>
                <a:gd name="T1" fmla="*/ 168 h 337"/>
                <a:gd name="T2" fmla="*/ 290 w 290"/>
                <a:gd name="T3" fmla="*/ 337 h 337"/>
                <a:gd name="T4" fmla="*/ 290 w 290"/>
                <a:gd name="T5" fmla="*/ 0 h 337"/>
                <a:gd name="T6" fmla="*/ 0 w 290"/>
                <a:gd name="T7" fmla="*/ 168 h 337"/>
              </a:gdLst>
              <a:ahLst/>
              <a:cxnLst>
                <a:cxn ang="0">
                  <a:pos x="T0" y="T1"/>
                </a:cxn>
                <a:cxn ang="0">
                  <a:pos x="T2" y="T3"/>
                </a:cxn>
                <a:cxn ang="0">
                  <a:pos x="T4" y="T5"/>
                </a:cxn>
                <a:cxn ang="0">
                  <a:pos x="T6" y="T7"/>
                </a:cxn>
              </a:cxnLst>
              <a:rect l="0" t="0" r="r" b="b"/>
              <a:pathLst>
                <a:path w="290" h="337">
                  <a:moveTo>
                    <a:pt x="0" y="168"/>
                  </a:moveTo>
                  <a:lnTo>
                    <a:pt x="290" y="337"/>
                  </a:lnTo>
                  <a:lnTo>
                    <a:pt x="290" y="0"/>
                  </a:lnTo>
                  <a:lnTo>
                    <a:pt x="0" y="168"/>
                  </a:ln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81" name="Freeform 29"/>
            <p:cNvSpPr>
              <a:spLocks/>
            </p:cNvSpPr>
            <p:nvPr userDrawn="1"/>
          </p:nvSpPr>
          <p:spPr bwMode="auto">
            <a:xfrm>
              <a:off x="3658316" y="1884653"/>
              <a:ext cx="1155600" cy="1540800"/>
            </a:xfrm>
            <a:custGeom>
              <a:avLst/>
              <a:gdLst>
                <a:gd name="T0" fmla="*/ 0 w 292"/>
                <a:gd name="T1" fmla="*/ 0 h 337"/>
                <a:gd name="T2" fmla="*/ 0 w 292"/>
                <a:gd name="T3" fmla="*/ 337 h 337"/>
                <a:gd name="T4" fmla="*/ 292 w 292"/>
                <a:gd name="T5" fmla="*/ 168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8"/>
                  </a:lnTo>
                  <a:lnTo>
                    <a:pt x="0" y="0"/>
                  </a:ln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33" name="Freeform 30"/>
            <p:cNvSpPr>
              <a:spLocks/>
            </p:cNvSpPr>
            <p:nvPr userDrawn="1"/>
          </p:nvSpPr>
          <p:spPr bwMode="auto">
            <a:xfrm>
              <a:off x="2499281" y="3428530"/>
              <a:ext cx="1155600" cy="1540800"/>
            </a:xfrm>
            <a:custGeom>
              <a:avLst/>
              <a:gdLst>
                <a:gd name="T0" fmla="*/ 290 w 290"/>
                <a:gd name="T1" fmla="*/ 0 h 337"/>
                <a:gd name="T2" fmla="*/ 0 w 290"/>
                <a:gd name="T3" fmla="*/ 169 h 337"/>
                <a:gd name="T4" fmla="*/ 290 w 290"/>
                <a:gd name="T5" fmla="*/ 337 h 337"/>
                <a:gd name="T6" fmla="*/ 290 w 290"/>
                <a:gd name="T7" fmla="*/ 0 h 337"/>
              </a:gdLst>
              <a:ahLst/>
              <a:cxnLst>
                <a:cxn ang="0">
                  <a:pos x="T0" y="T1"/>
                </a:cxn>
                <a:cxn ang="0">
                  <a:pos x="T2" y="T3"/>
                </a:cxn>
                <a:cxn ang="0">
                  <a:pos x="T4" y="T5"/>
                </a:cxn>
                <a:cxn ang="0">
                  <a:pos x="T6" y="T7"/>
                </a:cxn>
              </a:cxnLst>
              <a:rect l="0" t="0" r="r" b="b"/>
              <a:pathLst>
                <a:path w="290" h="337">
                  <a:moveTo>
                    <a:pt x="290" y="0"/>
                  </a:moveTo>
                  <a:lnTo>
                    <a:pt x="0" y="169"/>
                  </a:lnTo>
                  <a:lnTo>
                    <a:pt x="290" y="337"/>
                  </a:lnTo>
                  <a:lnTo>
                    <a:pt x="290" y="0"/>
                  </a:ln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50" name="Freeform 31"/>
            <p:cNvSpPr>
              <a:spLocks/>
            </p:cNvSpPr>
            <p:nvPr userDrawn="1"/>
          </p:nvSpPr>
          <p:spPr bwMode="auto">
            <a:xfrm>
              <a:off x="2497456" y="1112111"/>
              <a:ext cx="1155600" cy="1540800"/>
            </a:xfrm>
            <a:custGeom>
              <a:avLst/>
              <a:gdLst>
                <a:gd name="T0" fmla="*/ 0 w 292"/>
                <a:gd name="T1" fmla="*/ 337 h 337"/>
                <a:gd name="T2" fmla="*/ 292 w 292"/>
                <a:gd name="T3" fmla="*/ 169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9"/>
                  </a:lnTo>
                  <a:lnTo>
                    <a:pt x="0" y="0"/>
                  </a:lnTo>
                  <a:lnTo>
                    <a:pt x="0" y="337"/>
                  </a:ln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51" name="Freeform 32"/>
            <p:cNvSpPr>
              <a:spLocks/>
            </p:cNvSpPr>
            <p:nvPr userDrawn="1"/>
          </p:nvSpPr>
          <p:spPr bwMode="auto">
            <a:xfrm>
              <a:off x="1340711" y="2653994"/>
              <a:ext cx="1155600" cy="1540800"/>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52" name="Freeform 33"/>
            <p:cNvSpPr>
              <a:spLocks/>
            </p:cNvSpPr>
            <p:nvPr userDrawn="1"/>
          </p:nvSpPr>
          <p:spPr bwMode="auto">
            <a:xfrm>
              <a:off x="2497456" y="2658023"/>
              <a:ext cx="1155600" cy="1540800"/>
            </a:xfrm>
            <a:custGeom>
              <a:avLst/>
              <a:gdLst>
                <a:gd name="T0" fmla="*/ 0 w 292"/>
                <a:gd name="T1" fmla="*/ 0 h 335"/>
                <a:gd name="T2" fmla="*/ 0 w 292"/>
                <a:gd name="T3" fmla="*/ 335 h 335"/>
                <a:gd name="T4" fmla="*/ 292 w 292"/>
                <a:gd name="T5" fmla="*/ 167 h 335"/>
                <a:gd name="T6" fmla="*/ 0 w 292"/>
                <a:gd name="T7" fmla="*/ 0 h 335"/>
              </a:gdLst>
              <a:ahLst/>
              <a:cxnLst>
                <a:cxn ang="0">
                  <a:pos x="T0" y="T1"/>
                </a:cxn>
                <a:cxn ang="0">
                  <a:pos x="T2" y="T3"/>
                </a:cxn>
                <a:cxn ang="0">
                  <a:pos x="T4" y="T5"/>
                </a:cxn>
                <a:cxn ang="0">
                  <a:pos x="T6" y="T7"/>
                </a:cxn>
              </a:cxnLst>
              <a:rect l="0" t="0" r="r" b="b"/>
              <a:pathLst>
                <a:path w="292" h="335">
                  <a:moveTo>
                    <a:pt x="0" y="0"/>
                  </a:moveTo>
                  <a:lnTo>
                    <a:pt x="0" y="335"/>
                  </a:lnTo>
                  <a:lnTo>
                    <a:pt x="292" y="167"/>
                  </a:lnTo>
                  <a:lnTo>
                    <a:pt x="0" y="0"/>
                  </a:ln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53" name="Freeform 34"/>
            <p:cNvSpPr>
              <a:spLocks/>
            </p:cNvSpPr>
            <p:nvPr userDrawn="1"/>
          </p:nvSpPr>
          <p:spPr bwMode="auto">
            <a:xfrm>
              <a:off x="1339734" y="3425824"/>
              <a:ext cx="1155600" cy="1540800"/>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54" name="Freeform 35"/>
            <p:cNvSpPr>
              <a:spLocks/>
            </p:cNvSpPr>
            <p:nvPr userDrawn="1"/>
          </p:nvSpPr>
          <p:spPr bwMode="auto">
            <a:xfrm>
              <a:off x="1339734" y="1883409"/>
              <a:ext cx="1155600" cy="1540800"/>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55" name="Freeform 36"/>
            <p:cNvSpPr>
              <a:spLocks/>
            </p:cNvSpPr>
            <p:nvPr userDrawn="1"/>
          </p:nvSpPr>
          <p:spPr bwMode="auto">
            <a:xfrm>
              <a:off x="1339734" y="336232"/>
              <a:ext cx="1155600" cy="1540800"/>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56" name="Freeform 37"/>
            <p:cNvSpPr>
              <a:spLocks/>
            </p:cNvSpPr>
            <p:nvPr userDrawn="1"/>
          </p:nvSpPr>
          <p:spPr bwMode="auto">
            <a:xfrm>
              <a:off x="1339734" y="4971413"/>
              <a:ext cx="1155600" cy="1540800"/>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57" name="Freeform 38"/>
            <p:cNvSpPr>
              <a:spLocks/>
            </p:cNvSpPr>
            <p:nvPr userDrawn="1"/>
          </p:nvSpPr>
          <p:spPr bwMode="auto">
            <a:xfrm>
              <a:off x="4813916" y="2656315"/>
              <a:ext cx="1155600" cy="1540800"/>
            </a:xfrm>
            <a:custGeom>
              <a:avLst/>
              <a:gdLst>
                <a:gd name="T0" fmla="*/ 0 w 290"/>
                <a:gd name="T1" fmla="*/ 0 h 335"/>
                <a:gd name="T2" fmla="*/ 0 w 290"/>
                <a:gd name="T3" fmla="*/ 335 h 335"/>
                <a:gd name="T4" fmla="*/ 290 w 290"/>
                <a:gd name="T5" fmla="*/ 167 h 335"/>
                <a:gd name="T6" fmla="*/ 0 w 290"/>
                <a:gd name="T7" fmla="*/ 0 h 335"/>
              </a:gdLst>
              <a:ahLst/>
              <a:cxnLst>
                <a:cxn ang="0">
                  <a:pos x="T0" y="T1"/>
                </a:cxn>
                <a:cxn ang="0">
                  <a:pos x="T2" y="T3"/>
                </a:cxn>
                <a:cxn ang="0">
                  <a:pos x="T4" y="T5"/>
                </a:cxn>
                <a:cxn ang="0">
                  <a:pos x="T6" y="T7"/>
                </a:cxn>
              </a:cxnLst>
              <a:rect l="0" t="0" r="r" b="b"/>
              <a:pathLst>
                <a:path w="290" h="335">
                  <a:moveTo>
                    <a:pt x="0" y="0"/>
                  </a:moveTo>
                  <a:lnTo>
                    <a:pt x="0" y="335"/>
                  </a:lnTo>
                  <a:lnTo>
                    <a:pt x="290" y="167"/>
                  </a:lnTo>
                  <a:lnTo>
                    <a:pt x="0" y="0"/>
                  </a:ln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58" name="Freeform 39"/>
            <p:cNvSpPr>
              <a:spLocks/>
            </p:cNvSpPr>
            <p:nvPr userDrawn="1"/>
          </p:nvSpPr>
          <p:spPr bwMode="auto">
            <a:xfrm>
              <a:off x="3660141" y="2656315"/>
              <a:ext cx="1155600" cy="1540800"/>
            </a:xfrm>
            <a:custGeom>
              <a:avLst/>
              <a:gdLst>
                <a:gd name="T0" fmla="*/ 291 w 291"/>
                <a:gd name="T1" fmla="*/ 0 h 335"/>
                <a:gd name="T2" fmla="*/ 0 w 291"/>
                <a:gd name="T3" fmla="*/ 167 h 335"/>
                <a:gd name="T4" fmla="*/ 291 w 291"/>
                <a:gd name="T5" fmla="*/ 335 h 335"/>
                <a:gd name="T6" fmla="*/ 291 w 291"/>
                <a:gd name="T7" fmla="*/ 0 h 335"/>
              </a:gdLst>
              <a:ahLst/>
              <a:cxnLst>
                <a:cxn ang="0">
                  <a:pos x="T0" y="T1"/>
                </a:cxn>
                <a:cxn ang="0">
                  <a:pos x="T2" y="T3"/>
                </a:cxn>
                <a:cxn ang="0">
                  <a:pos x="T4" y="T5"/>
                </a:cxn>
                <a:cxn ang="0">
                  <a:pos x="T6" y="T7"/>
                </a:cxn>
              </a:cxnLst>
              <a:rect l="0" t="0" r="r" b="b"/>
              <a:pathLst>
                <a:path w="291" h="335">
                  <a:moveTo>
                    <a:pt x="291" y="0"/>
                  </a:moveTo>
                  <a:lnTo>
                    <a:pt x="0" y="167"/>
                  </a:lnTo>
                  <a:lnTo>
                    <a:pt x="291" y="335"/>
                  </a:lnTo>
                  <a:lnTo>
                    <a:pt x="291" y="0"/>
                  </a:ln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59" name="Freeform 40"/>
            <p:cNvSpPr>
              <a:spLocks/>
            </p:cNvSpPr>
            <p:nvPr userDrawn="1"/>
          </p:nvSpPr>
          <p:spPr bwMode="auto">
            <a:xfrm>
              <a:off x="1340711" y="4203534"/>
              <a:ext cx="1155600" cy="1540800"/>
            </a:xfrm>
            <a:custGeom>
              <a:avLst/>
              <a:gdLst>
                <a:gd name="T0" fmla="*/ 292 w 292"/>
                <a:gd name="T1" fmla="*/ 0 h 337"/>
                <a:gd name="T2" fmla="*/ 0 w 292"/>
                <a:gd name="T3" fmla="*/ 167 h 337"/>
                <a:gd name="T4" fmla="*/ 292 w 292"/>
                <a:gd name="T5" fmla="*/ 337 h 337"/>
                <a:gd name="T6" fmla="*/ 292 w 292"/>
                <a:gd name="T7" fmla="*/ 0 h 337"/>
              </a:gdLst>
              <a:ahLst/>
              <a:cxnLst>
                <a:cxn ang="0">
                  <a:pos x="T0" y="T1"/>
                </a:cxn>
                <a:cxn ang="0">
                  <a:pos x="T2" y="T3"/>
                </a:cxn>
                <a:cxn ang="0">
                  <a:pos x="T4" y="T5"/>
                </a:cxn>
                <a:cxn ang="0">
                  <a:pos x="T6" y="T7"/>
                </a:cxn>
              </a:cxnLst>
              <a:rect l="0" t="0" r="r" b="b"/>
              <a:pathLst>
                <a:path w="292" h="337">
                  <a:moveTo>
                    <a:pt x="292" y="0"/>
                  </a:moveTo>
                  <a:lnTo>
                    <a:pt x="0" y="167"/>
                  </a:lnTo>
                  <a:lnTo>
                    <a:pt x="292" y="337"/>
                  </a:lnTo>
                  <a:lnTo>
                    <a:pt x="292" y="0"/>
                  </a:ln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60" name="Freeform 41"/>
            <p:cNvSpPr>
              <a:spLocks/>
            </p:cNvSpPr>
            <p:nvPr userDrawn="1"/>
          </p:nvSpPr>
          <p:spPr bwMode="auto">
            <a:xfrm>
              <a:off x="3658316" y="3423949"/>
              <a:ext cx="1155600" cy="1540800"/>
            </a:xfrm>
            <a:custGeom>
              <a:avLst/>
              <a:gdLst>
                <a:gd name="T0" fmla="*/ 0 w 292"/>
                <a:gd name="T1" fmla="*/ 0 h 337"/>
                <a:gd name="T2" fmla="*/ 0 w 292"/>
                <a:gd name="T3" fmla="*/ 337 h 337"/>
                <a:gd name="T4" fmla="*/ 292 w 292"/>
                <a:gd name="T5" fmla="*/ 169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9"/>
                  </a:lnTo>
                  <a:lnTo>
                    <a:pt x="0" y="0"/>
                  </a:ln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61" name="Freeform 42"/>
            <p:cNvSpPr>
              <a:spLocks/>
            </p:cNvSpPr>
            <p:nvPr userDrawn="1"/>
          </p:nvSpPr>
          <p:spPr bwMode="auto">
            <a:xfrm>
              <a:off x="1340711" y="1109657"/>
              <a:ext cx="1155600" cy="1540800"/>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62" name="Freeform 43"/>
            <p:cNvSpPr>
              <a:spLocks/>
            </p:cNvSpPr>
            <p:nvPr userDrawn="1"/>
          </p:nvSpPr>
          <p:spPr bwMode="auto">
            <a:xfrm>
              <a:off x="2497456" y="4205005"/>
              <a:ext cx="1155600" cy="1540800"/>
            </a:xfrm>
            <a:custGeom>
              <a:avLst/>
              <a:gdLst>
                <a:gd name="T0" fmla="*/ 0 w 292"/>
                <a:gd name="T1" fmla="*/ 0 h 337"/>
                <a:gd name="T2" fmla="*/ 0 w 292"/>
                <a:gd name="T3" fmla="*/ 337 h 337"/>
                <a:gd name="T4" fmla="*/ 292 w 292"/>
                <a:gd name="T5" fmla="*/ 167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7"/>
                  </a:lnTo>
                  <a:lnTo>
                    <a:pt x="0" y="0"/>
                  </a:ln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sz="1800"/>
            </a:p>
          </p:txBody>
        </p:sp>
      </p:grpSp>
      <p:pic>
        <p:nvPicPr>
          <p:cNvPr id="9" name="Picture 8">
            <a:extLst>
              <a:ext uri="{FF2B5EF4-FFF2-40B4-BE49-F238E27FC236}">
                <a16:creationId xmlns:a16="http://schemas.microsoft.com/office/drawing/2014/main" id="{BB75D89C-3EB2-4BEA-906B-5B64452AD51D}"/>
              </a:ext>
              <a:ext uri="{C183D7F6-B498-43B3-948B-1728B52AA6E4}">
                <adec:decorative xmlns:adec="http://schemas.microsoft.com/office/drawing/2017/decorative" val="1"/>
              </a:ext>
            </a:extLst>
          </p:cNvPr>
          <p:cNvPicPr preferRelativeResize="0">
            <a:picLocks noChangeAspect="1"/>
          </p:cNvPicPr>
          <p:nvPr userDrawn="1"/>
        </p:nvPicPr>
        <p:blipFill>
          <a:blip r:embed="rId6"/>
          <a:srcRect/>
          <a:stretch/>
        </p:blipFill>
        <p:spPr>
          <a:xfrm>
            <a:off x="9961073" y="5570833"/>
            <a:ext cx="1607040" cy="499521"/>
          </a:xfrm>
          <a:prstGeom prst="rect">
            <a:avLst/>
          </a:prstGeom>
        </p:spPr>
      </p:pic>
    </p:spTree>
    <p:extLst>
      <p:ext uri="{BB962C8B-B14F-4D97-AF65-F5344CB8AC3E}">
        <p14:creationId xmlns:p14="http://schemas.microsoft.com/office/powerpoint/2010/main" val="115065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unklista per kategori 5">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74575101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44" imgH="344" progId="TCLayout.ActiveDocument.1">
                  <p:embed/>
                </p:oleObj>
              </mc:Choice>
              <mc:Fallback>
                <p:oleObj name="think-cell Slide" r:id="rId3" imgW="344" imgH="344" progId="TCLayout.ActiveDocument.1">
                  <p:embed/>
                  <p:pic>
                    <p:nvPicPr>
                      <p:cNvPr id="5" name="Objekt 4"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1" name="Platshållare för text 13"/>
          <p:cNvSpPr>
            <a:spLocks noGrp="1"/>
          </p:cNvSpPr>
          <p:nvPr>
            <p:ph type="body" sz="quarter" idx="20" hasCustomPrompt="1"/>
          </p:nvPr>
        </p:nvSpPr>
        <p:spPr>
          <a:xfrm>
            <a:off x="624415" y="4733273"/>
            <a:ext cx="5400000" cy="612000"/>
          </a:xfrm>
          <a:prstGeom prst="roundRect">
            <a:avLst>
              <a:gd name="adj" fmla="val 8180"/>
            </a:avLst>
          </a:prstGeom>
          <a:solidFill>
            <a:schemeClr val="accent5"/>
          </a:solidFill>
          <a:ln>
            <a:noFill/>
          </a:ln>
        </p:spPr>
        <p:txBody>
          <a:bodyPr lIns="108000" tIns="36000" rIns="36000" bIns="36000" anchor="ctr"/>
          <a:lstStyle>
            <a:lvl1pPr marL="0" indent="0" algn="l">
              <a:buNone/>
              <a:defRPr b="1"/>
            </a:lvl1pPr>
          </a:lstStyle>
          <a:p>
            <a:pPr lvl="0"/>
            <a:r>
              <a:rPr lang="sv-SE" dirty="0"/>
              <a:t>Område 5</a:t>
            </a:r>
          </a:p>
        </p:txBody>
      </p:sp>
      <p:sp>
        <p:nvSpPr>
          <p:cNvPr id="10" name="Platshållare för text 13"/>
          <p:cNvSpPr>
            <a:spLocks noGrp="1"/>
          </p:cNvSpPr>
          <p:nvPr>
            <p:ph type="body" sz="quarter" idx="19" hasCustomPrompt="1"/>
          </p:nvPr>
        </p:nvSpPr>
        <p:spPr>
          <a:xfrm>
            <a:off x="624415" y="3949211"/>
            <a:ext cx="5146070" cy="612000"/>
          </a:xfrm>
          <a:prstGeom prst="roundRect">
            <a:avLst>
              <a:gd name="adj" fmla="val 8180"/>
            </a:avLst>
          </a:prstGeom>
          <a:solidFill>
            <a:srgbClr val="E1FFF4"/>
          </a:solidFill>
        </p:spPr>
        <p:txBody>
          <a:bodyPr lIns="108000" tIns="36000" rIns="36000" bIns="36000" anchor="ctr"/>
          <a:lstStyle>
            <a:lvl1pPr marL="0" indent="0" algn="l">
              <a:buNone/>
              <a:defRPr b="1">
                <a:solidFill>
                  <a:schemeClr val="bg1">
                    <a:lumMod val="50000"/>
                  </a:schemeClr>
                </a:solidFill>
              </a:defRPr>
            </a:lvl1pPr>
          </a:lstStyle>
          <a:p>
            <a:pPr lvl="0"/>
            <a:r>
              <a:rPr lang="sv-SE" dirty="0"/>
              <a:t>Område 4</a:t>
            </a:r>
          </a:p>
        </p:txBody>
      </p:sp>
      <p:sp>
        <p:nvSpPr>
          <p:cNvPr id="8" name="Platshållare för text 13"/>
          <p:cNvSpPr>
            <a:spLocks noGrp="1"/>
          </p:cNvSpPr>
          <p:nvPr>
            <p:ph type="body" sz="quarter" idx="18" hasCustomPrompt="1"/>
          </p:nvPr>
        </p:nvSpPr>
        <p:spPr>
          <a:xfrm>
            <a:off x="624415" y="3165149"/>
            <a:ext cx="5146070" cy="612000"/>
          </a:xfrm>
          <a:prstGeom prst="roundRect">
            <a:avLst>
              <a:gd name="adj" fmla="val 8180"/>
            </a:avLst>
          </a:prstGeom>
          <a:solidFill>
            <a:srgbClr val="E8F7FE"/>
          </a:solidFill>
        </p:spPr>
        <p:txBody>
          <a:bodyPr lIns="108000" tIns="36000" rIns="36000" bIns="36000" anchor="ctr"/>
          <a:lstStyle>
            <a:lvl1pPr marL="0" indent="0" algn="l">
              <a:buNone/>
              <a:defRPr b="1">
                <a:solidFill>
                  <a:schemeClr val="bg1">
                    <a:lumMod val="50000"/>
                  </a:schemeClr>
                </a:solidFill>
              </a:defRPr>
            </a:lvl1pPr>
          </a:lstStyle>
          <a:p>
            <a:pPr lvl="0"/>
            <a:r>
              <a:rPr lang="sv-SE" dirty="0"/>
              <a:t>Område 3</a:t>
            </a:r>
          </a:p>
        </p:txBody>
      </p:sp>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endParaRPr lang="sv-SE" dirty="0"/>
          </a:p>
        </p:txBody>
      </p:sp>
      <p:sp>
        <p:nvSpPr>
          <p:cNvPr id="4" name="Platshållare för bildnummer 3"/>
          <p:cNvSpPr>
            <a:spLocks noGrp="1"/>
          </p:cNvSpPr>
          <p:nvPr>
            <p:ph type="sldNum" sz="quarter" idx="11"/>
          </p:nvPr>
        </p:nvSpPr>
        <p:spPr/>
        <p:txBody>
          <a:bodyPr/>
          <a:lstStyle/>
          <a:p>
            <a:fld id="{718115D8-D0E0-4989-937C-BB7C2E4D5FD0}" type="slidenum">
              <a:rPr lang="sv-SE" smtClean="0"/>
              <a:pPr/>
              <a:t>‹#›</a:t>
            </a:fld>
            <a:endParaRPr lang="sv-SE" dirty="0"/>
          </a:p>
        </p:txBody>
      </p:sp>
      <p:sp>
        <p:nvSpPr>
          <p:cNvPr id="14" name="Platshållare för text 13"/>
          <p:cNvSpPr>
            <a:spLocks noGrp="1"/>
          </p:cNvSpPr>
          <p:nvPr>
            <p:ph type="body" sz="quarter" idx="12" hasCustomPrompt="1"/>
          </p:nvPr>
        </p:nvSpPr>
        <p:spPr>
          <a:xfrm>
            <a:off x="623888" y="1597025"/>
            <a:ext cx="5146597" cy="612000"/>
          </a:xfrm>
          <a:prstGeom prst="roundRect">
            <a:avLst>
              <a:gd name="adj" fmla="val 8180"/>
            </a:avLst>
          </a:prstGeom>
          <a:solidFill>
            <a:schemeClr val="accent1">
              <a:lumMod val="20000"/>
              <a:lumOff val="80000"/>
            </a:schemeClr>
          </a:solidFill>
        </p:spPr>
        <p:txBody>
          <a:bodyPr lIns="108000" tIns="36000" rIns="36000" bIns="36000" anchor="ctr"/>
          <a:lstStyle>
            <a:lvl1pPr marL="0" indent="0" algn="l">
              <a:buNone/>
              <a:defRPr b="1">
                <a:solidFill>
                  <a:schemeClr val="bg1">
                    <a:lumMod val="50000"/>
                  </a:schemeClr>
                </a:solidFill>
              </a:defRPr>
            </a:lvl1pPr>
          </a:lstStyle>
          <a:p>
            <a:pPr lvl="0"/>
            <a:r>
              <a:rPr lang="sv-SE" dirty="0"/>
              <a:t>Område 1</a:t>
            </a:r>
          </a:p>
        </p:txBody>
      </p:sp>
      <p:sp>
        <p:nvSpPr>
          <p:cNvPr id="15" name="Platshållare för text 13"/>
          <p:cNvSpPr>
            <a:spLocks noGrp="1"/>
          </p:cNvSpPr>
          <p:nvPr>
            <p:ph type="body" sz="quarter" idx="13" hasCustomPrompt="1"/>
          </p:nvPr>
        </p:nvSpPr>
        <p:spPr>
          <a:xfrm>
            <a:off x="624415" y="2381087"/>
            <a:ext cx="5146070" cy="612000"/>
          </a:xfrm>
          <a:prstGeom prst="roundRect">
            <a:avLst>
              <a:gd name="adj" fmla="val 8180"/>
            </a:avLst>
          </a:prstGeom>
          <a:solidFill>
            <a:schemeClr val="accent2">
              <a:lumMod val="20000"/>
              <a:lumOff val="80000"/>
            </a:schemeClr>
          </a:solidFill>
        </p:spPr>
        <p:txBody>
          <a:bodyPr lIns="108000" tIns="36000" rIns="36000" bIns="36000" anchor="ctr"/>
          <a:lstStyle>
            <a:lvl1pPr marL="0" indent="0" algn="l">
              <a:buNone/>
              <a:defRPr b="1">
                <a:solidFill>
                  <a:schemeClr val="bg1">
                    <a:lumMod val="50000"/>
                  </a:schemeClr>
                </a:solidFill>
              </a:defRPr>
            </a:lvl1pPr>
          </a:lstStyle>
          <a:p>
            <a:pPr lvl="0"/>
            <a:r>
              <a:rPr lang="sv-SE" dirty="0"/>
              <a:t>Område 2</a:t>
            </a:r>
          </a:p>
        </p:txBody>
      </p:sp>
      <p:sp>
        <p:nvSpPr>
          <p:cNvPr id="23" name="Platshållare för text 13"/>
          <p:cNvSpPr>
            <a:spLocks noGrp="1"/>
          </p:cNvSpPr>
          <p:nvPr>
            <p:ph type="body" sz="quarter" idx="17" hasCustomPrompt="1"/>
          </p:nvPr>
        </p:nvSpPr>
        <p:spPr>
          <a:xfrm>
            <a:off x="5898262" y="1597024"/>
            <a:ext cx="5669851" cy="4532313"/>
          </a:xfrm>
          <a:prstGeom prst="roundRect">
            <a:avLst>
              <a:gd name="adj" fmla="val 3070"/>
            </a:avLst>
          </a:prstGeom>
          <a:solidFill>
            <a:schemeClr val="accent5">
              <a:lumMod val="20000"/>
              <a:lumOff val="80000"/>
            </a:schemeClr>
          </a:solidFill>
          <a:ln w="19050">
            <a:solidFill>
              <a:schemeClr val="accent5"/>
            </a:solidFill>
          </a:ln>
        </p:spPr>
        <p:txBody>
          <a:bodyPr lIns="108000" tIns="36000" rIns="36000" bIns="36000" anchor="t"/>
          <a:lstStyle>
            <a:lvl1pPr marL="285750" indent="-285750" algn="l">
              <a:buFont typeface="Arial" panose="020B0604020202020204" pitchFamily="34" charset="0"/>
              <a:buChar char="•"/>
              <a:defRPr b="0"/>
            </a:lvl1pPr>
          </a:lstStyle>
          <a:p>
            <a:pPr lvl="0"/>
            <a:r>
              <a:rPr lang="sv-SE" dirty="0"/>
              <a:t>Punktlista</a:t>
            </a:r>
          </a:p>
        </p:txBody>
      </p:sp>
    </p:spTree>
    <p:extLst>
      <p:ext uri="{BB962C8B-B14F-4D97-AF65-F5344CB8AC3E}">
        <p14:creationId xmlns:p14="http://schemas.microsoft.com/office/powerpoint/2010/main" val="36366624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unklista per kategori 6">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186510360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44" imgH="344" progId="TCLayout.ActiveDocument.1">
                  <p:embed/>
                </p:oleObj>
              </mc:Choice>
              <mc:Fallback>
                <p:oleObj name="think-cell Slide" r:id="rId3" imgW="344" imgH="344" progId="TCLayout.ActiveDocument.1">
                  <p:embed/>
                  <p:pic>
                    <p:nvPicPr>
                      <p:cNvPr id="5" name="Objekt 4"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2" name="Platshållare för text 13"/>
          <p:cNvSpPr>
            <a:spLocks noGrp="1"/>
          </p:cNvSpPr>
          <p:nvPr>
            <p:ph type="body" sz="quarter" idx="21" hasCustomPrompt="1"/>
          </p:nvPr>
        </p:nvSpPr>
        <p:spPr>
          <a:xfrm>
            <a:off x="624415" y="5517337"/>
            <a:ext cx="5400000" cy="612000"/>
          </a:xfrm>
          <a:prstGeom prst="roundRect">
            <a:avLst>
              <a:gd name="adj" fmla="val 8180"/>
            </a:avLst>
          </a:prstGeom>
          <a:solidFill>
            <a:schemeClr val="accent6"/>
          </a:solidFill>
          <a:ln>
            <a:noFill/>
          </a:ln>
        </p:spPr>
        <p:txBody>
          <a:bodyPr lIns="108000" tIns="36000" rIns="36000" bIns="36000" anchor="ctr"/>
          <a:lstStyle>
            <a:lvl1pPr marL="0" indent="0" algn="l">
              <a:buNone/>
              <a:defRPr b="1"/>
            </a:lvl1pPr>
          </a:lstStyle>
          <a:p>
            <a:pPr lvl="0"/>
            <a:r>
              <a:rPr lang="sv-SE" dirty="0"/>
              <a:t>Område 6</a:t>
            </a:r>
          </a:p>
        </p:txBody>
      </p:sp>
      <p:sp>
        <p:nvSpPr>
          <p:cNvPr id="11" name="Platshållare för text 13"/>
          <p:cNvSpPr>
            <a:spLocks noGrp="1"/>
          </p:cNvSpPr>
          <p:nvPr>
            <p:ph type="body" sz="quarter" idx="20" hasCustomPrompt="1"/>
          </p:nvPr>
        </p:nvSpPr>
        <p:spPr>
          <a:xfrm>
            <a:off x="624415" y="4733273"/>
            <a:ext cx="5146070" cy="612000"/>
          </a:xfrm>
          <a:prstGeom prst="roundRect">
            <a:avLst>
              <a:gd name="adj" fmla="val 8180"/>
            </a:avLst>
          </a:prstGeom>
          <a:solidFill>
            <a:schemeClr val="accent5">
              <a:lumMod val="20000"/>
              <a:lumOff val="80000"/>
            </a:schemeClr>
          </a:solidFill>
          <a:ln>
            <a:noFill/>
          </a:ln>
        </p:spPr>
        <p:txBody>
          <a:bodyPr lIns="108000" tIns="36000" rIns="36000" bIns="36000" anchor="ctr"/>
          <a:lstStyle>
            <a:lvl1pPr marL="0" indent="0" algn="l">
              <a:buNone/>
              <a:defRPr b="1">
                <a:solidFill>
                  <a:schemeClr val="bg1">
                    <a:lumMod val="50000"/>
                  </a:schemeClr>
                </a:solidFill>
              </a:defRPr>
            </a:lvl1pPr>
          </a:lstStyle>
          <a:p>
            <a:pPr lvl="0"/>
            <a:r>
              <a:rPr lang="sv-SE" dirty="0"/>
              <a:t>Område 5</a:t>
            </a:r>
          </a:p>
        </p:txBody>
      </p:sp>
      <p:sp>
        <p:nvSpPr>
          <p:cNvPr id="10" name="Platshållare för text 13"/>
          <p:cNvSpPr>
            <a:spLocks noGrp="1"/>
          </p:cNvSpPr>
          <p:nvPr>
            <p:ph type="body" sz="quarter" idx="19" hasCustomPrompt="1"/>
          </p:nvPr>
        </p:nvSpPr>
        <p:spPr>
          <a:xfrm>
            <a:off x="624415" y="3949211"/>
            <a:ext cx="5146070" cy="612000"/>
          </a:xfrm>
          <a:prstGeom prst="roundRect">
            <a:avLst>
              <a:gd name="adj" fmla="val 8180"/>
            </a:avLst>
          </a:prstGeom>
          <a:solidFill>
            <a:srgbClr val="E1FFF4"/>
          </a:solidFill>
        </p:spPr>
        <p:txBody>
          <a:bodyPr lIns="108000" tIns="36000" rIns="36000" bIns="36000" anchor="ctr"/>
          <a:lstStyle>
            <a:lvl1pPr marL="0" indent="0" algn="l">
              <a:buNone/>
              <a:defRPr b="1">
                <a:solidFill>
                  <a:schemeClr val="bg1">
                    <a:lumMod val="50000"/>
                  </a:schemeClr>
                </a:solidFill>
              </a:defRPr>
            </a:lvl1pPr>
          </a:lstStyle>
          <a:p>
            <a:pPr lvl="0"/>
            <a:r>
              <a:rPr lang="sv-SE" dirty="0"/>
              <a:t>Område 4</a:t>
            </a:r>
          </a:p>
        </p:txBody>
      </p:sp>
      <p:sp>
        <p:nvSpPr>
          <p:cNvPr id="8" name="Platshållare för text 13"/>
          <p:cNvSpPr>
            <a:spLocks noGrp="1"/>
          </p:cNvSpPr>
          <p:nvPr>
            <p:ph type="body" sz="quarter" idx="18" hasCustomPrompt="1"/>
          </p:nvPr>
        </p:nvSpPr>
        <p:spPr>
          <a:xfrm>
            <a:off x="624415" y="3165149"/>
            <a:ext cx="5146070" cy="612000"/>
          </a:xfrm>
          <a:prstGeom prst="roundRect">
            <a:avLst>
              <a:gd name="adj" fmla="val 8180"/>
            </a:avLst>
          </a:prstGeom>
          <a:solidFill>
            <a:srgbClr val="E8F7FE"/>
          </a:solidFill>
        </p:spPr>
        <p:txBody>
          <a:bodyPr lIns="108000" tIns="36000" rIns="36000" bIns="36000" anchor="ctr"/>
          <a:lstStyle>
            <a:lvl1pPr marL="0" indent="0" algn="l">
              <a:buNone/>
              <a:defRPr b="1">
                <a:solidFill>
                  <a:schemeClr val="bg1">
                    <a:lumMod val="50000"/>
                  </a:schemeClr>
                </a:solidFill>
              </a:defRPr>
            </a:lvl1pPr>
          </a:lstStyle>
          <a:p>
            <a:pPr lvl="0"/>
            <a:r>
              <a:rPr lang="sv-SE" dirty="0"/>
              <a:t>Område 3</a:t>
            </a:r>
          </a:p>
        </p:txBody>
      </p:sp>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endParaRPr lang="sv-SE" dirty="0"/>
          </a:p>
        </p:txBody>
      </p:sp>
      <p:sp>
        <p:nvSpPr>
          <p:cNvPr id="4" name="Platshållare för bildnummer 3"/>
          <p:cNvSpPr>
            <a:spLocks noGrp="1"/>
          </p:cNvSpPr>
          <p:nvPr>
            <p:ph type="sldNum" sz="quarter" idx="11"/>
          </p:nvPr>
        </p:nvSpPr>
        <p:spPr/>
        <p:txBody>
          <a:bodyPr/>
          <a:lstStyle/>
          <a:p>
            <a:fld id="{718115D8-D0E0-4989-937C-BB7C2E4D5FD0}" type="slidenum">
              <a:rPr lang="sv-SE" smtClean="0"/>
              <a:pPr/>
              <a:t>‹#›</a:t>
            </a:fld>
            <a:endParaRPr lang="sv-SE" dirty="0"/>
          </a:p>
        </p:txBody>
      </p:sp>
      <p:sp>
        <p:nvSpPr>
          <p:cNvPr id="14" name="Platshållare för text 13"/>
          <p:cNvSpPr>
            <a:spLocks noGrp="1"/>
          </p:cNvSpPr>
          <p:nvPr>
            <p:ph type="body" sz="quarter" idx="12" hasCustomPrompt="1"/>
          </p:nvPr>
        </p:nvSpPr>
        <p:spPr>
          <a:xfrm>
            <a:off x="623888" y="1597025"/>
            <a:ext cx="5146597" cy="612000"/>
          </a:xfrm>
          <a:prstGeom prst="roundRect">
            <a:avLst>
              <a:gd name="adj" fmla="val 8180"/>
            </a:avLst>
          </a:prstGeom>
          <a:solidFill>
            <a:schemeClr val="accent1">
              <a:lumMod val="20000"/>
              <a:lumOff val="80000"/>
            </a:schemeClr>
          </a:solidFill>
        </p:spPr>
        <p:txBody>
          <a:bodyPr lIns="108000" tIns="36000" rIns="36000" bIns="36000" anchor="ctr"/>
          <a:lstStyle>
            <a:lvl1pPr marL="0" indent="0" algn="l">
              <a:buNone/>
              <a:defRPr b="1">
                <a:solidFill>
                  <a:schemeClr val="bg1">
                    <a:lumMod val="50000"/>
                  </a:schemeClr>
                </a:solidFill>
              </a:defRPr>
            </a:lvl1pPr>
          </a:lstStyle>
          <a:p>
            <a:pPr lvl="0"/>
            <a:r>
              <a:rPr lang="sv-SE" dirty="0"/>
              <a:t>Område 1</a:t>
            </a:r>
          </a:p>
        </p:txBody>
      </p:sp>
      <p:sp>
        <p:nvSpPr>
          <p:cNvPr id="15" name="Platshållare för text 13"/>
          <p:cNvSpPr>
            <a:spLocks noGrp="1"/>
          </p:cNvSpPr>
          <p:nvPr>
            <p:ph type="body" sz="quarter" idx="13" hasCustomPrompt="1"/>
          </p:nvPr>
        </p:nvSpPr>
        <p:spPr>
          <a:xfrm>
            <a:off x="624415" y="2381087"/>
            <a:ext cx="5146070" cy="612000"/>
          </a:xfrm>
          <a:prstGeom prst="roundRect">
            <a:avLst>
              <a:gd name="adj" fmla="val 8180"/>
            </a:avLst>
          </a:prstGeom>
          <a:solidFill>
            <a:schemeClr val="accent2">
              <a:lumMod val="20000"/>
              <a:lumOff val="80000"/>
            </a:schemeClr>
          </a:solidFill>
        </p:spPr>
        <p:txBody>
          <a:bodyPr lIns="108000" tIns="36000" rIns="36000" bIns="36000" anchor="ctr"/>
          <a:lstStyle>
            <a:lvl1pPr marL="0" indent="0" algn="l">
              <a:buNone/>
              <a:defRPr b="1">
                <a:solidFill>
                  <a:schemeClr val="bg1">
                    <a:lumMod val="50000"/>
                  </a:schemeClr>
                </a:solidFill>
              </a:defRPr>
            </a:lvl1pPr>
          </a:lstStyle>
          <a:p>
            <a:pPr lvl="0"/>
            <a:r>
              <a:rPr lang="sv-SE" dirty="0"/>
              <a:t>Område 2</a:t>
            </a:r>
          </a:p>
        </p:txBody>
      </p:sp>
      <p:sp>
        <p:nvSpPr>
          <p:cNvPr id="23" name="Platshållare för text 13"/>
          <p:cNvSpPr>
            <a:spLocks noGrp="1"/>
          </p:cNvSpPr>
          <p:nvPr>
            <p:ph type="body" sz="quarter" idx="17" hasCustomPrompt="1"/>
          </p:nvPr>
        </p:nvSpPr>
        <p:spPr>
          <a:xfrm>
            <a:off x="5898262" y="1597024"/>
            <a:ext cx="5669851" cy="4532313"/>
          </a:xfrm>
          <a:prstGeom prst="roundRect">
            <a:avLst>
              <a:gd name="adj" fmla="val 3070"/>
            </a:avLst>
          </a:prstGeom>
          <a:solidFill>
            <a:schemeClr val="accent6">
              <a:lumMod val="20000"/>
              <a:lumOff val="80000"/>
            </a:schemeClr>
          </a:solidFill>
          <a:ln w="19050">
            <a:solidFill>
              <a:schemeClr val="accent6"/>
            </a:solidFill>
          </a:ln>
        </p:spPr>
        <p:txBody>
          <a:bodyPr lIns="108000" tIns="36000" rIns="36000" bIns="36000" anchor="t"/>
          <a:lstStyle>
            <a:lvl1pPr marL="285750" indent="-285750" algn="l">
              <a:buFont typeface="Arial" panose="020B0604020202020204" pitchFamily="34" charset="0"/>
              <a:buChar char="•"/>
              <a:defRPr b="0"/>
            </a:lvl1pPr>
          </a:lstStyle>
          <a:p>
            <a:pPr lvl="0"/>
            <a:r>
              <a:rPr lang="sv-SE" dirty="0"/>
              <a:t>Punktlista</a:t>
            </a:r>
          </a:p>
        </p:txBody>
      </p:sp>
    </p:spTree>
    <p:extLst>
      <p:ext uri="{BB962C8B-B14F-4D97-AF65-F5344CB8AC3E}">
        <p14:creationId xmlns:p14="http://schemas.microsoft.com/office/powerpoint/2010/main" val="39171461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ocess med 3 aktiviteter">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4289669766"/>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344" imgH="344" progId="TCLayout.ActiveDocument.1">
                  <p:embed/>
                </p:oleObj>
              </mc:Choice>
              <mc:Fallback>
                <p:oleObj name="think-cell Slide" r:id="rId3" imgW="344" imgH="344" progId="TCLayout.ActiveDocument.1">
                  <p:embed/>
                  <p:pic>
                    <p:nvPicPr>
                      <p:cNvPr id="0" name=""/>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11" name="Platshållare för text 6"/>
          <p:cNvSpPr>
            <a:spLocks noGrp="1"/>
          </p:cNvSpPr>
          <p:nvPr>
            <p:ph type="body" sz="quarter" idx="20" hasCustomPrompt="1"/>
          </p:nvPr>
        </p:nvSpPr>
        <p:spPr>
          <a:xfrm>
            <a:off x="7914257" y="1589088"/>
            <a:ext cx="3675537" cy="710753"/>
          </a:xfrm>
          <a:prstGeom prst="chevron">
            <a:avLst>
              <a:gd name="adj" fmla="val 19138"/>
            </a:avLst>
          </a:prstGeom>
          <a:solidFill>
            <a:schemeClr val="accent1"/>
          </a:solidFill>
        </p:spPr>
        <p:txBody>
          <a:bodyPr lIns="36000" tIns="36000" rIns="36000" bIns="36000" anchor="ctr"/>
          <a:lstStyle>
            <a:lvl1pPr marL="0" indent="0" algn="ctr">
              <a:buNone/>
              <a:defRPr b="1"/>
            </a:lvl1pPr>
          </a:lstStyle>
          <a:p>
            <a:pPr lvl="0"/>
            <a:r>
              <a:rPr lang="sv-SE" dirty="0"/>
              <a:t>Aktivitet 3</a:t>
            </a:r>
          </a:p>
        </p:txBody>
      </p:sp>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endParaRPr lang="sv-SE" dirty="0"/>
          </a:p>
        </p:txBody>
      </p:sp>
      <p:sp>
        <p:nvSpPr>
          <p:cNvPr id="4" name="Platshållare för bildnummer 3"/>
          <p:cNvSpPr>
            <a:spLocks noGrp="1"/>
          </p:cNvSpPr>
          <p:nvPr>
            <p:ph type="sldNum" sz="quarter" idx="11"/>
          </p:nvPr>
        </p:nvSpPr>
        <p:spPr/>
        <p:txBody>
          <a:bodyPr/>
          <a:lstStyle/>
          <a:p>
            <a:fld id="{718115D8-D0E0-4989-937C-BB7C2E4D5FD0}" type="slidenum">
              <a:rPr lang="sv-SE" smtClean="0"/>
              <a:pPr/>
              <a:t>‹#›</a:t>
            </a:fld>
            <a:endParaRPr lang="sv-SE" dirty="0"/>
          </a:p>
        </p:txBody>
      </p:sp>
      <p:sp>
        <p:nvSpPr>
          <p:cNvPr id="7" name="Platshållare för text 6"/>
          <p:cNvSpPr>
            <a:spLocks noGrp="1"/>
          </p:cNvSpPr>
          <p:nvPr>
            <p:ph type="body" sz="quarter" idx="12" hasCustomPrompt="1"/>
          </p:nvPr>
        </p:nvSpPr>
        <p:spPr>
          <a:xfrm>
            <a:off x="624418" y="1589088"/>
            <a:ext cx="3675537" cy="710753"/>
          </a:xfrm>
          <a:prstGeom prst="homePlate">
            <a:avLst>
              <a:gd name="adj" fmla="val 18774"/>
            </a:avLst>
          </a:prstGeom>
          <a:solidFill>
            <a:schemeClr val="accent1"/>
          </a:solidFill>
        </p:spPr>
        <p:txBody>
          <a:bodyPr lIns="36000" tIns="36000" rIns="36000" bIns="36000" anchor="ctr"/>
          <a:lstStyle>
            <a:lvl1pPr marL="0" indent="0" algn="ctr">
              <a:buNone/>
              <a:defRPr b="1"/>
            </a:lvl1pPr>
          </a:lstStyle>
          <a:p>
            <a:pPr lvl="0"/>
            <a:r>
              <a:rPr lang="sv-SE" dirty="0"/>
              <a:t>Aktivitet 1</a:t>
            </a:r>
          </a:p>
        </p:txBody>
      </p:sp>
      <p:sp>
        <p:nvSpPr>
          <p:cNvPr id="9" name="Platshållare för text 6"/>
          <p:cNvSpPr>
            <a:spLocks noGrp="1"/>
          </p:cNvSpPr>
          <p:nvPr>
            <p:ph type="body" sz="quarter" idx="13" hasCustomPrompt="1"/>
          </p:nvPr>
        </p:nvSpPr>
        <p:spPr>
          <a:xfrm>
            <a:off x="4269338" y="1589088"/>
            <a:ext cx="3675537" cy="710753"/>
          </a:xfrm>
          <a:prstGeom prst="chevron">
            <a:avLst>
              <a:gd name="adj" fmla="val 19138"/>
            </a:avLst>
          </a:prstGeom>
          <a:solidFill>
            <a:schemeClr val="accent1"/>
          </a:solidFill>
        </p:spPr>
        <p:txBody>
          <a:bodyPr lIns="36000" tIns="36000" rIns="36000" bIns="36000" anchor="ctr"/>
          <a:lstStyle>
            <a:lvl1pPr marL="0" indent="0" algn="ctr">
              <a:buNone/>
              <a:defRPr b="1"/>
            </a:lvl1pPr>
          </a:lstStyle>
          <a:p>
            <a:pPr lvl="0"/>
            <a:r>
              <a:rPr lang="sv-SE" dirty="0"/>
              <a:t>Aktivitet 2</a:t>
            </a:r>
          </a:p>
        </p:txBody>
      </p:sp>
      <p:sp>
        <p:nvSpPr>
          <p:cNvPr id="13" name="Platshållare för text 12"/>
          <p:cNvSpPr>
            <a:spLocks noGrp="1"/>
          </p:cNvSpPr>
          <p:nvPr>
            <p:ph type="body" sz="quarter" idx="17" hasCustomPrompt="1"/>
          </p:nvPr>
        </p:nvSpPr>
        <p:spPr>
          <a:xfrm>
            <a:off x="624417" y="2447926"/>
            <a:ext cx="3508345" cy="3724275"/>
          </a:xfrm>
        </p:spPr>
        <p:txBody>
          <a:bodyPr/>
          <a:lstStyle>
            <a:lvl1pPr>
              <a:defRPr/>
            </a:lvl1pPr>
          </a:lstStyle>
          <a:p>
            <a:pPr lvl="0"/>
            <a:r>
              <a:rPr lang="sv-SE" dirty="0"/>
              <a:t>Text</a:t>
            </a:r>
          </a:p>
        </p:txBody>
      </p:sp>
      <p:sp>
        <p:nvSpPr>
          <p:cNvPr id="15" name="Platshållare för text 12"/>
          <p:cNvSpPr>
            <a:spLocks noGrp="1"/>
          </p:cNvSpPr>
          <p:nvPr>
            <p:ph type="body" sz="quarter" idx="18" hasCustomPrompt="1"/>
          </p:nvPr>
        </p:nvSpPr>
        <p:spPr>
          <a:xfrm>
            <a:off x="4261686" y="2447926"/>
            <a:ext cx="3508345" cy="3724275"/>
          </a:xfrm>
        </p:spPr>
        <p:txBody>
          <a:bodyPr/>
          <a:lstStyle>
            <a:lvl1pPr>
              <a:defRPr/>
            </a:lvl1pPr>
          </a:lstStyle>
          <a:p>
            <a:pPr lvl="0"/>
            <a:r>
              <a:rPr lang="sv-SE" dirty="0"/>
              <a:t>Text</a:t>
            </a:r>
          </a:p>
        </p:txBody>
      </p:sp>
      <p:sp>
        <p:nvSpPr>
          <p:cNvPr id="16" name="Platshållare för text 12"/>
          <p:cNvSpPr>
            <a:spLocks noGrp="1"/>
          </p:cNvSpPr>
          <p:nvPr>
            <p:ph type="body" sz="quarter" idx="19" hasCustomPrompt="1"/>
          </p:nvPr>
        </p:nvSpPr>
        <p:spPr>
          <a:xfrm>
            <a:off x="7914257" y="2447926"/>
            <a:ext cx="3508345" cy="3724275"/>
          </a:xfrm>
        </p:spPr>
        <p:txBody>
          <a:bodyPr/>
          <a:lstStyle>
            <a:lvl1pPr>
              <a:defRPr/>
            </a:lvl1pPr>
          </a:lstStyle>
          <a:p>
            <a:pPr lvl="0"/>
            <a:r>
              <a:rPr lang="sv-SE" dirty="0"/>
              <a:t>Text</a:t>
            </a:r>
          </a:p>
        </p:txBody>
      </p:sp>
    </p:spTree>
    <p:extLst>
      <p:ext uri="{BB962C8B-B14F-4D97-AF65-F5344CB8AC3E}">
        <p14:creationId xmlns:p14="http://schemas.microsoft.com/office/powerpoint/2010/main" val="2278129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ocess med 3 aktiviteter &amp; rubriker">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165872284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344" imgH="344" progId="TCLayout.ActiveDocument.1">
                  <p:embed/>
                </p:oleObj>
              </mc:Choice>
              <mc:Fallback>
                <p:oleObj name="think-cell Slide" r:id="rId3" imgW="344" imgH="344" progId="TCLayout.ActiveDocument.1">
                  <p:embed/>
                  <p:pic>
                    <p:nvPicPr>
                      <p:cNvPr id="5" name="Objekt 4"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11" name="Platshållare för text 6"/>
          <p:cNvSpPr>
            <a:spLocks noGrp="1"/>
          </p:cNvSpPr>
          <p:nvPr>
            <p:ph type="body" sz="quarter" idx="20" hasCustomPrompt="1"/>
          </p:nvPr>
        </p:nvSpPr>
        <p:spPr>
          <a:xfrm>
            <a:off x="8473823" y="1589088"/>
            <a:ext cx="3115971" cy="710753"/>
          </a:xfrm>
          <a:prstGeom prst="chevron">
            <a:avLst>
              <a:gd name="adj" fmla="val 19138"/>
            </a:avLst>
          </a:prstGeom>
          <a:solidFill>
            <a:schemeClr val="accent1"/>
          </a:solidFill>
        </p:spPr>
        <p:txBody>
          <a:bodyPr lIns="36000" tIns="36000" rIns="36000" bIns="36000" anchor="ctr"/>
          <a:lstStyle>
            <a:lvl1pPr marL="0" indent="0" algn="ctr">
              <a:buNone/>
              <a:defRPr b="1"/>
            </a:lvl1pPr>
          </a:lstStyle>
          <a:p>
            <a:pPr lvl="0"/>
            <a:r>
              <a:rPr lang="sv-SE" dirty="0"/>
              <a:t>Aktivitet 3</a:t>
            </a:r>
          </a:p>
        </p:txBody>
      </p:sp>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endParaRPr lang="sv-SE" dirty="0"/>
          </a:p>
        </p:txBody>
      </p:sp>
      <p:sp>
        <p:nvSpPr>
          <p:cNvPr id="4" name="Platshållare för bildnummer 3"/>
          <p:cNvSpPr>
            <a:spLocks noGrp="1"/>
          </p:cNvSpPr>
          <p:nvPr>
            <p:ph type="sldNum" sz="quarter" idx="11"/>
          </p:nvPr>
        </p:nvSpPr>
        <p:spPr/>
        <p:txBody>
          <a:bodyPr/>
          <a:lstStyle/>
          <a:p>
            <a:fld id="{718115D8-D0E0-4989-937C-BB7C2E4D5FD0}" type="slidenum">
              <a:rPr lang="sv-SE" smtClean="0"/>
              <a:pPr/>
              <a:t>‹#›</a:t>
            </a:fld>
            <a:endParaRPr lang="sv-SE" dirty="0"/>
          </a:p>
        </p:txBody>
      </p:sp>
      <p:sp>
        <p:nvSpPr>
          <p:cNvPr id="7" name="Platshållare för text 6"/>
          <p:cNvSpPr>
            <a:spLocks noGrp="1"/>
          </p:cNvSpPr>
          <p:nvPr>
            <p:ph type="body" sz="quarter" idx="12" hasCustomPrompt="1"/>
          </p:nvPr>
        </p:nvSpPr>
        <p:spPr>
          <a:xfrm>
            <a:off x="1910173" y="1589088"/>
            <a:ext cx="3115971" cy="710753"/>
          </a:xfrm>
          <a:prstGeom prst="homePlate">
            <a:avLst>
              <a:gd name="adj" fmla="val 18774"/>
            </a:avLst>
          </a:prstGeom>
          <a:solidFill>
            <a:schemeClr val="accent1"/>
          </a:solidFill>
        </p:spPr>
        <p:txBody>
          <a:bodyPr lIns="36000" tIns="36000" rIns="36000" bIns="36000" anchor="ctr"/>
          <a:lstStyle>
            <a:lvl1pPr marL="0" indent="0" algn="ctr">
              <a:buNone/>
              <a:defRPr b="1"/>
            </a:lvl1pPr>
          </a:lstStyle>
          <a:p>
            <a:pPr lvl="0"/>
            <a:r>
              <a:rPr lang="sv-SE" dirty="0"/>
              <a:t>Aktivitet 1</a:t>
            </a:r>
          </a:p>
        </p:txBody>
      </p:sp>
      <p:sp>
        <p:nvSpPr>
          <p:cNvPr id="9" name="Platshållare för text 6"/>
          <p:cNvSpPr>
            <a:spLocks noGrp="1"/>
          </p:cNvSpPr>
          <p:nvPr>
            <p:ph type="body" sz="quarter" idx="13" hasCustomPrompt="1"/>
          </p:nvPr>
        </p:nvSpPr>
        <p:spPr>
          <a:xfrm>
            <a:off x="5191998" y="1589088"/>
            <a:ext cx="3115971" cy="710753"/>
          </a:xfrm>
          <a:prstGeom prst="chevron">
            <a:avLst>
              <a:gd name="adj" fmla="val 19138"/>
            </a:avLst>
          </a:prstGeom>
          <a:solidFill>
            <a:schemeClr val="accent1"/>
          </a:solidFill>
        </p:spPr>
        <p:txBody>
          <a:bodyPr lIns="36000" tIns="36000" rIns="36000" bIns="36000" anchor="ctr"/>
          <a:lstStyle>
            <a:lvl1pPr marL="0" indent="0" algn="ctr">
              <a:buNone/>
              <a:defRPr b="1"/>
            </a:lvl1pPr>
          </a:lstStyle>
          <a:p>
            <a:pPr lvl="0"/>
            <a:r>
              <a:rPr lang="sv-SE" dirty="0"/>
              <a:t>Aktivitet 2</a:t>
            </a:r>
          </a:p>
        </p:txBody>
      </p:sp>
      <p:sp>
        <p:nvSpPr>
          <p:cNvPr id="13" name="Platshållare för text 12"/>
          <p:cNvSpPr>
            <a:spLocks noGrp="1"/>
          </p:cNvSpPr>
          <p:nvPr>
            <p:ph type="body" sz="quarter" idx="17" hasCustomPrompt="1"/>
          </p:nvPr>
        </p:nvSpPr>
        <p:spPr>
          <a:xfrm>
            <a:off x="1917578" y="2447927"/>
            <a:ext cx="2974232" cy="2434792"/>
          </a:xfrm>
        </p:spPr>
        <p:txBody>
          <a:bodyPr/>
          <a:lstStyle>
            <a:lvl1pPr>
              <a:defRPr/>
            </a:lvl1pPr>
          </a:lstStyle>
          <a:p>
            <a:pPr lvl="0"/>
            <a:r>
              <a:rPr lang="sv-SE" dirty="0"/>
              <a:t>Text</a:t>
            </a:r>
          </a:p>
        </p:txBody>
      </p:sp>
      <p:sp>
        <p:nvSpPr>
          <p:cNvPr id="15" name="Platshållare för text 12"/>
          <p:cNvSpPr>
            <a:spLocks noGrp="1"/>
          </p:cNvSpPr>
          <p:nvPr>
            <p:ph type="body" sz="quarter" idx="18" hasCustomPrompt="1"/>
          </p:nvPr>
        </p:nvSpPr>
        <p:spPr>
          <a:xfrm>
            <a:off x="5189087" y="2447927"/>
            <a:ext cx="2974232" cy="2434792"/>
          </a:xfrm>
        </p:spPr>
        <p:txBody>
          <a:bodyPr/>
          <a:lstStyle>
            <a:lvl1pPr>
              <a:defRPr/>
            </a:lvl1pPr>
          </a:lstStyle>
          <a:p>
            <a:pPr lvl="0"/>
            <a:r>
              <a:rPr lang="sv-SE" dirty="0"/>
              <a:t>Text</a:t>
            </a:r>
          </a:p>
        </p:txBody>
      </p:sp>
      <p:sp>
        <p:nvSpPr>
          <p:cNvPr id="16" name="Platshållare för text 12"/>
          <p:cNvSpPr>
            <a:spLocks noGrp="1"/>
          </p:cNvSpPr>
          <p:nvPr>
            <p:ph type="body" sz="quarter" idx="19" hasCustomPrompt="1"/>
          </p:nvPr>
        </p:nvSpPr>
        <p:spPr>
          <a:xfrm>
            <a:off x="8481228" y="2447927"/>
            <a:ext cx="2974232" cy="2434792"/>
          </a:xfrm>
        </p:spPr>
        <p:txBody>
          <a:bodyPr/>
          <a:lstStyle>
            <a:lvl1pPr>
              <a:defRPr/>
            </a:lvl1pPr>
          </a:lstStyle>
          <a:p>
            <a:pPr lvl="0"/>
            <a:r>
              <a:rPr lang="sv-SE" dirty="0"/>
              <a:t>Text</a:t>
            </a:r>
          </a:p>
        </p:txBody>
      </p:sp>
      <p:sp>
        <p:nvSpPr>
          <p:cNvPr id="12" name="Platshållare för text 12"/>
          <p:cNvSpPr>
            <a:spLocks noGrp="1"/>
          </p:cNvSpPr>
          <p:nvPr>
            <p:ph type="body" sz="quarter" idx="21" hasCustomPrompt="1"/>
          </p:nvPr>
        </p:nvSpPr>
        <p:spPr>
          <a:xfrm>
            <a:off x="623889" y="2447927"/>
            <a:ext cx="1080624" cy="2434792"/>
          </a:xfrm>
        </p:spPr>
        <p:txBody>
          <a:bodyPr/>
          <a:lstStyle>
            <a:lvl1pPr marL="0" indent="0">
              <a:buNone/>
              <a:defRPr b="1" baseline="0"/>
            </a:lvl1pPr>
          </a:lstStyle>
          <a:p>
            <a:pPr lvl="0"/>
            <a:r>
              <a:rPr lang="sv-SE" dirty="0"/>
              <a:t>Rubrik 1</a:t>
            </a:r>
          </a:p>
        </p:txBody>
      </p:sp>
      <p:sp>
        <p:nvSpPr>
          <p:cNvPr id="19" name="Platshållare för text 12"/>
          <p:cNvSpPr>
            <a:spLocks noGrp="1"/>
          </p:cNvSpPr>
          <p:nvPr>
            <p:ph type="body" sz="quarter" idx="22" hasCustomPrompt="1"/>
          </p:nvPr>
        </p:nvSpPr>
        <p:spPr>
          <a:xfrm>
            <a:off x="1917578" y="5030805"/>
            <a:ext cx="2974232" cy="1098534"/>
          </a:xfrm>
        </p:spPr>
        <p:txBody>
          <a:bodyPr/>
          <a:lstStyle>
            <a:lvl1pPr>
              <a:defRPr/>
            </a:lvl1pPr>
          </a:lstStyle>
          <a:p>
            <a:pPr lvl="0"/>
            <a:r>
              <a:rPr lang="sv-SE" dirty="0"/>
              <a:t>Text</a:t>
            </a:r>
          </a:p>
        </p:txBody>
      </p:sp>
      <p:sp>
        <p:nvSpPr>
          <p:cNvPr id="20" name="Platshållare för text 12"/>
          <p:cNvSpPr>
            <a:spLocks noGrp="1"/>
          </p:cNvSpPr>
          <p:nvPr>
            <p:ph type="body" sz="quarter" idx="23" hasCustomPrompt="1"/>
          </p:nvPr>
        </p:nvSpPr>
        <p:spPr>
          <a:xfrm>
            <a:off x="5189087" y="5030805"/>
            <a:ext cx="2974232" cy="1098534"/>
          </a:xfrm>
        </p:spPr>
        <p:txBody>
          <a:bodyPr/>
          <a:lstStyle>
            <a:lvl1pPr>
              <a:defRPr/>
            </a:lvl1pPr>
          </a:lstStyle>
          <a:p>
            <a:pPr lvl="0"/>
            <a:r>
              <a:rPr lang="sv-SE" dirty="0"/>
              <a:t>Text</a:t>
            </a:r>
          </a:p>
        </p:txBody>
      </p:sp>
      <p:sp>
        <p:nvSpPr>
          <p:cNvPr id="21" name="Platshållare för text 12"/>
          <p:cNvSpPr>
            <a:spLocks noGrp="1"/>
          </p:cNvSpPr>
          <p:nvPr>
            <p:ph type="body" sz="quarter" idx="24" hasCustomPrompt="1"/>
          </p:nvPr>
        </p:nvSpPr>
        <p:spPr>
          <a:xfrm>
            <a:off x="8481228" y="5030805"/>
            <a:ext cx="2974232" cy="1098534"/>
          </a:xfrm>
        </p:spPr>
        <p:txBody>
          <a:bodyPr/>
          <a:lstStyle>
            <a:lvl1pPr>
              <a:defRPr/>
            </a:lvl1pPr>
          </a:lstStyle>
          <a:p>
            <a:pPr lvl="0"/>
            <a:r>
              <a:rPr lang="sv-SE" dirty="0"/>
              <a:t>Text</a:t>
            </a:r>
          </a:p>
        </p:txBody>
      </p:sp>
      <p:sp>
        <p:nvSpPr>
          <p:cNvPr id="22" name="Platshållare för text 12"/>
          <p:cNvSpPr>
            <a:spLocks noGrp="1"/>
          </p:cNvSpPr>
          <p:nvPr>
            <p:ph type="body" sz="quarter" idx="25" hasCustomPrompt="1"/>
          </p:nvPr>
        </p:nvSpPr>
        <p:spPr>
          <a:xfrm>
            <a:off x="623889" y="5030805"/>
            <a:ext cx="1080624" cy="1098534"/>
          </a:xfrm>
        </p:spPr>
        <p:txBody>
          <a:bodyPr/>
          <a:lstStyle>
            <a:lvl1pPr marL="0" indent="0">
              <a:buNone/>
              <a:defRPr b="1"/>
            </a:lvl1pPr>
          </a:lstStyle>
          <a:p>
            <a:pPr lvl="0"/>
            <a:r>
              <a:rPr lang="sv-SE" dirty="0"/>
              <a:t>Rubrik 2</a:t>
            </a:r>
          </a:p>
        </p:txBody>
      </p:sp>
    </p:spTree>
    <p:extLst>
      <p:ext uri="{BB962C8B-B14F-4D97-AF65-F5344CB8AC3E}">
        <p14:creationId xmlns:p14="http://schemas.microsoft.com/office/powerpoint/2010/main" val="25293886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ocess med 4 aktiviteter">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userDrawn="1">
            <p:custDataLst>
              <p:tags r:id="rId1"/>
            </p:custDataLst>
            <p:extLst>
              <p:ext uri="{D42A27DB-BD31-4B8C-83A1-F6EECF244321}">
                <p14:modId xmlns:p14="http://schemas.microsoft.com/office/powerpoint/2010/main" val="1336247939"/>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344" imgH="344" progId="TCLayout.ActiveDocument.1">
                  <p:embed/>
                </p:oleObj>
              </mc:Choice>
              <mc:Fallback>
                <p:oleObj name="think-cell Slide" r:id="rId3" imgW="344" imgH="344" progId="TCLayout.ActiveDocument.1">
                  <p:embed/>
                  <p:pic>
                    <p:nvPicPr>
                      <p:cNvPr id="0" name=""/>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20" name="Platshållare för text 6"/>
          <p:cNvSpPr>
            <a:spLocks noGrp="1"/>
          </p:cNvSpPr>
          <p:nvPr>
            <p:ph type="body" sz="quarter" idx="22" hasCustomPrompt="1"/>
          </p:nvPr>
        </p:nvSpPr>
        <p:spPr>
          <a:xfrm>
            <a:off x="8870400" y="1608175"/>
            <a:ext cx="2712000" cy="710753"/>
          </a:xfrm>
          <a:prstGeom prst="chevron">
            <a:avLst>
              <a:gd name="adj" fmla="val 19138"/>
            </a:avLst>
          </a:prstGeom>
          <a:solidFill>
            <a:schemeClr val="accent1"/>
          </a:solidFill>
        </p:spPr>
        <p:txBody>
          <a:bodyPr lIns="36000" tIns="36000" rIns="36000" bIns="36000" anchor="ctr"/>
          <a:lstStyle>
            <a:lvl1pPr marL="0" indent="0" algn="ctr">
              <a:buNone/>
              <a:defRPr b="1"/>
            </a:lvl1pPr>
          </a:lstStyle>
          <a:p>
            <a:pPr lvl="0"/>
            <a:r>
              <a:rPr lang="sv-SE" dirty="0"/>
              <a:t>Aktivitet 4</a:t>
            </a:r>
          </a:p>
        </p:txBody>
      </p:sp>
      <p:sp>
        <p:nvSpPr>
          <p:cNvPr id="19" name="Platshållare för text 6"/>
          <p:cNvSpPr>
            <a:spLocks noGrp="1"/>
          </p:cNvSpPr>
          <p:nvPr>
            <p:ph type="body" sz="quarter" idx="21" hasCustomPrompt="1"/>
          </p:nvPr>
        </p:nvSpPr>
        <p:spPr>
          <a:xfrm>
            <a:off x="6121739" y="1608175"/>
            <a:ext cx="2712000" cy="710753"/>
          </a:xfrm>
          <a:prstGeom prst="chevron">
            <a:avLst>
              <a:gd name="adj" fmla="val 19138"/>
            </a:avLst>
          </a:prstGeom>
          <a:solidFill>
            <a:schemeClr val="accent1"/>
          </a:solidFill>
        </p:spPr>
        <p:txBody>
          <a:bodyPr lIns="36000" tIns="36000" rIns="36000" bIns="36000" anchor="ctr"/>
          <a:lstStyle>
            <a:lvl1pPr marL="0" indent="0" algn="ctr">
              <a:buNone/>
              <a:defRPr b="1"/>
            </a:lvl1pPr>
          </a:lstStyle>
          <a:p>
            <a:pPr lvl="0"/>
            <a:r>
              <a:rPr lang="sv-SE" dirty="0"/>
              <a:t>Aktivitet 3</a:t>
            </a:r>
          </a:p>
        </p:txBody>
      </p:sp>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endParaRPr lang="sv-SE" dirty="0"/>
          </a:p>
        </p:txBody>
      </p:sp>
      <p:sp>
        <p:nvSpPr>
          <p:cNvPr id="4" name="Platshållare för bildnummer 3"/>
          <p:cNvSpPr>
            <a:spLocks noGrp="1"/>
          </p:cNvSpPr>
          <p:nvPr>
            <p:ph type="sldNum" sz="quarter" idx="11"/>
          </p:nvPr>
        </p:nvSpPr>
        <p:spPr/>
        <p:txBody>
          <a:bodyPr/>
          <a:lstStyle/>
          <a:p>
            <a:fld id="{718115D8-D0E0-4989-937C-BB7C2E4D5FD0}" type="slidenum">
              <a:rPr lang="sv-SE" smtClean="0"/>
              <a:pPr/>
              <a:t>‹#›</a:t>
            </a:fld>
            <a:endParaRPr lang="sv-SE" dirty="0"/>
          </a:p>
        </p:txBody>
      </p:sp>
      <p:sp>
        <p:nvSpPr>
          <p:cNvPr id="7" name="Platshållare för text 6"/>
          <p:cNvSpPr>
            <a:spLocks noGrp="1"/>
          </p:cNvSpPr>
          <p:nvPr>
            <p:ph type="body" sz="quarter" idx="12" hasCustomPrompt="1"/>
          </p:nvPr>
        </p:nvSpPr>
        <p:spPr>
          <a:xfrm>
            <a:off x="624419" y="1608175"/>
            <a:ext cx="2712000" cy="710753"/>
          </a:xfrm>
          <a:prstGeom prst="homePlate">
            <a:avLst>
              <a:gd name="adj" fmla="val 18774"/>
            </a:avLst>
          </a:prstGeom>
          <a:solidFill>
            <a:schemeClr val="accent1"/>
          </a:solidFill>
        </p:spPr>
        <p:txBody>
          <a:bodyPr lIns="36000" tIns="36000" rIns="36000" bIns="36000" anchor="ctr"/>
          <a:lstStyle>
            <a:lvl1pPr marL="0" indent="0" algn="ctr">
              <a:buNone/>
              <a:defRPr b="1"/>
            </a:lvl1pPr>
          </a:lstStyle>
          <a:p>
            <a:pPr lvl="0"/>
            <a:r>
              <a:rPr lang="sv-SE" dirty="0"/>
              <a:t>Aktivitet 1</a:t>
            </a:r>
          </a:p>
        </p:txBody>
      </p:sp>
      <p:sp>
        <p:nvSpPr>
          <p:cNvPr id="9" name="Platshållare för text 6"/>
          <p:cNvSpPr>
            <a:spLocks noGrp="1"/>
          </p:cNvSpPr>
          <p:nvPr>
            <p:ph type="body" sz="quarter" idx="13" hasCustomPrompt="1"/>
          </p:nvPr>
        </p:nvSpPr>
        <p:spPr>
          <a:xfrm>
            <a:off x="3373079" y="1608175"/>
            <a:ext cx="2712000" cy="710753"/>
          </a:xfrm>
          <a:prstGeom prst="chevron">
            <a:avLst>
              <a:gd name="adj" fmla="val 19138"/>
            </a:avLst>
          </a:prstGeom>
          <a:solidFill>
            <a:schemeClr val="accent1"/>
          </a:solidFill>
        </p:spPr>
        <p:txBody>
          <a:bodyPr lIns="36000" tIns="36000" rIns="36000" bIns="36000" anchor="ctr"/>
          <a:lstStyle>
            <a:lvl1pPr marL="0" indent="0" algn="ctr">
              <a:buNone/>
              <a:defRPr b="1"/>
            </a:lvl1pPr>
          </a:lstStyle>
          <a:p>
            <a:pPr lvl="0"/>
            <a:r>
              <a:rPr lang="sv-SE" dirty="0"/>
              <a:t>Aktivitet 2</a:t>
            </a:r>
          </a:p>
        </p:txBody>
      </p:sp>
      <p:sp>
        <p:nvSpPr>
          <p:cNvPr id="13" name="Platshållare för text 12"/>
          <p:cNvSpPr>
            <a:spLocks noGrp="1"/>
          </p:cNvSpPr>
          <p:nvPr>
            <p:ph type="body" sz="quarter" idx="17" hasCustomPrompt="1"/>
          </p:nvPr>
        </p:nvSpPr>
        <p:spPr>
          <a:xfrm>
            <a:off x="624417" y="2447926"/>
            <a:ext cx="2552201" cy="3724275"/>
          </a:xfrm>
        </p:spPr>
        <p:txBody>
          <a:bodyPr/>
          <a:lstStyle>
            <a:lvl1pPr>
              <a:defRPr/>
            </a:lvl1pPr>
          </a:lstStyle>
          <a:p>
            <a:pPr lvl="0"/>
            <a:r>
              <a:rPr lang="sv-SE" dirty="0"/>
              <a:t>Text</a:t>
            </a:r>
          </a:p>
        </p:txBody>
      </p:sp>
      <p:sp>
        <p:nvSpPr>
          <p:cNvPr id="15" name="Platshållare för text 12"/>
          <p:cNvSpPr>
            <a:spLocks noGrp="1"/>
          </p:cNvSpPr>
          <p:nvPr>
            <p:ph type="body" sz="quarter" idx="18" hasCustomPrompt="1"/>
          </p:nvPr>
        </p:nvSpPr>
        <p:spPr>
          <a:xfrm>
            <a:off x="3373077" y="2447926"/>
            <a:ext cx="2552201" cy="3724275"/>
          </a:xfrm>
        </p:spPr>
        <p:txBody>
          <a:bodyPr/>
          <a:lstStyle>
            <a:lvl1pPr>
              <a:defRPr/>
            </a:lvl1pPr>
          </a:lstStyle>
          <a:p>
            <a:pPr lvl="0"/>
            <a:r>
              <a:rPr lang="sv-SE" dirty="0"/>
              <a:t>Text</a:t>
            </a:r>
          </a:p>
        </p:txBody>
      </p:sp>
      <p:sp>
        <p:nvSpPr>
          <p:cNvPr id="16" name="Platshållare för text 12"/>
          <p:cNvSpPr>
            <a:spLocks noGrp="1"/>
          </p:cNvSpPr>
          <p:nvPr>
            <p:ph type="body" sz="quarter" idx="19" hasCustomPrompt="1"/>
          </p:nvPr>
        </p:nvSpPr>
        <p:spPr>
          <a:xfrm>
            <a:off x="6121738" y="2447926"/>
            <a:ext cx="2552201" cy="3724275"/>
          </a:xfrm>
        </p:spPr>
        <p:txBody>
          <a:bodyPr/>
          <a:lstStyle>
            <a:lvl1pPr>
              <a:defRPr/>
            </a:lvl1pPr>
          </a:lstStyle>
          <a:p>
            <a:pPr lvl="0"/>
            <a:r>
              <a:rPr lang="sv-SE" dirty="0"/>
              <a:t>Text</a:t>
            </a:r>
          </a:p>
        </p:txBody>
      </p:sp>
      <p:sp>
        <p:nvSpPr>
          <p:cNvPr id="17" name="Platshållare för text 12"/>
          <p:cNvSpPr>
            <a:spLocks noGrp="1"/>
          </p:cNvSpPr>
          <p:nvPr>
            <p:ph type="body" sz="quarter" idx="20" hasCustomPrompt="1"/>
          </p:nvPr>
        </p:nvSpPr>
        <p:spPr>
          <a:xfrm>
            <a:off x="8870400" y="2447926"/>
            <a:ext cx="2552201" cy="3724275"/>
          </a:xfrm>
        </p:spPr>
        <p:txBody>
          <a:bodyPr/>
          <a:lstStyle>
            <a:lvl1pPr>
              <a:defRPr/>
            </a:lvl1pPr>
          </a:lstStyle>
          <a:p>
            <a:pPr lvl="0"/>
            <a:r>
              <a:rPr lang="sv-SE" dirty="0"/>
              <a:t>Text</a:t>
            </a:r>
          </a:p>
        </p:txBody>
      </p:sp>
    </p:spTree>
    <p:extLst>
      <p:ext uri="{BB962C8B-B14F-4D97-AF65-F5344CB8AC3E}">
        <p14:creationId xmlns:p14="http://schemas.microsoft.com/office/powerpoint/2010/main" val="18174741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rocess med 5 aktiviteter">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3454515886"/>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344" imgH="344" progId="TCLayout.ActiveDocument.1">
                  <p:embed/>
                </p:oleObj>
              </mc:Choice>
              <mc:Fallback>
                <p:oleObj name="think-cell Slide" r:id="rId3" imgW="344" imgH="344" progId="TCLayout.ActiveDocument.1">
                  <p:embed/>
                  <p:pic>
                    <p:nvPicPr>
                      <p:cNvPr id="0" name=""/>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23" name="Platshållare för text 6"/>
          <p:cNvSpPr>
            <a:spLocks noGrp="1"/>
          </p:cNvSpPr>
          <p:nvPr>
            <p:ph type="body" sz="quarter" idx="24" hasCustomPrompt="1"/>
          </p:nvPr>
        </p:nvSpPr>
        <p:spPr>
          <a:xfrm>
            <a:off x="9422400" y="1602806"/>
            <a:ext cx="2160000" cy="710753"/>
          </a:xfrm>
          <a:prstGeom prst="chevron">
            <a:avLst>
              <a:gd name="adj" fmla="val 19138"/>
            </a:avLst>
          </a:prstGeom>
          <a:solidFill>
            <a:schemeClr val="accent1"/>
          </a:solidFill>
        </p:spPr>
        <p:txBody>
          <a:bodyPr lIns="36000" tIns="36000" rIns="36000" bIns="36000" anchor="ctr"/>
          <a:lstStyle>
            <a:lvl1pPr marL="0" indent="0" algn="ctr">
              <a:buNone/>
              <a:defRPr b="1"/>
            </a:lvl1pPr>
          </a:lstStyle>
          <a:p>
            <a:pPr lvl="0"/>
            <a:r>
              <a:rPr lang="sv-SE" dirty="0"/>
              <a:t>Aktivitet 5</a:t>
            </a:r>
          </a:p>
        </p:txBody>
      </p:sp>
      <p:sp>
        <p:nvSpPr>
          <p:cNvPr id="19" name="Platshållare för text 6"/>
          <p:cNvSpPr>
            <a:spLocks noGrp="1"/>
          </p:cNvSpPr>
          <p:nvPr>
            <p:ph type="body" sz="quarter" idx="22" hasCustomPrompt="1"/>
          </p:nvPr>
        </p:nvSpPr>
        <p:spPr>
          <a:xfrm>
            <a:off x="5023411" y="1602806"/>
            <a:ext cx="2160000" cy="710753"/>
          </a:xfrm>
          <a:prstGeom prst="chevron">
            <a:avLst>
              <a:gd name="adj" fmla="val 19138"/>
            </a:avLst>
          </a:prstGeom>
          <a:solidFill>
            <a:schemeClr val="accent1"/>
          </a:solidFill>
        </p:spPr>
        <p:txBody>
          <a:bodyPr lIns="36000" tIns="36000" rIns="36000" bIns="36000" anchor="ctr"/>
          <a:lstStyle>
            <a:lvl1pPr marL="0" indent="0" algn="ctr">
              <a:buNone/>
              <a:defRPr b="1"/>
            </a:lvl1pPr>
          </a:lstStyle>
          <a:p>
            <a:pPr lvl="0"/>
            <a:r>
              <a:rPr lang="sv-SE" dirty="0"/>
              <a:t>Aktivitet 3</a:t>
            </a:r>
          </a:p>
        </p:txBody>
      </p:sp>
      <p:sp>
        <p:nvSpPr>
          <p:cNvPr id="22" name="Platshållare för text 6"/>
          <p:cNvSpPr>
            <a:spLocks noGrp="1"/>
          </p:cNvSpPr>
          <p:nvPr>
            <p:ph type="body" sz="quarter" idx="23" hasCustomPrompt="1"/>
          </p:nvPr>
        </p:nvSpPr>
        <p:spPr>
          <a:xfrm>
            <a:off x="7222907" y="1602806"/>
            <a:ext cx="2160000" cy="710753"/>
          </a:xfrm>
          <a:prstGeom prst="chevron">
            <a:avLst>
              <a:gd name="adj" fmla="val 19138"/>
            </a:avLst>
          </a:prstGeom>
          <a:solidFill>
            <a:schemeClr val="accent1"/>
          </a:solidFill>
        </p:spPr>
        <p:txBody>
          <a:bodyPr lIns="36000" tIns="36000" rIns="36000" bIns="36000" anchor="ctr"/>
          <a:lstStyle>
            <a:lvl1pPr marL="0" indent="0" algn="ctr">
              <a:buNone/>
              <a:defRPr b="1"/>
            </a:lvl1pPr>
          </a:lstStyle>
          <a:p>
            <a:pPr lvl="0"/>
            <a:r>
              <a:rPr lang="sv-SE" dirty="0"/>
              <a:t>Aktivitet 4</a:t>
            </a:r>
          </a:p>
        </p:txBody>
      </p:sp>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endParaRPr lang="sv-SE" dirty="0"/>
          </a:p>
        </p:txBody>
      </p:sp>
      <p:sp>
        <p:nvSpPr>
          <p:cNvPr id="4" name="Platshållare för bildnummer 3"/>
          <p:cNvSpPr>
            <a:spLocks noGrp="1"/>
          </p:cNvSpPr>
          <p:nvPr>
            <p:ph type="sldNum" sz="quarter" idx="11"/>
          </p:nvPr>
        </p:nvSpPr>
        <p:spPr/>
        <p:txBody>
          <a:bodyPr/>
          <a:lstStyle/>
          <a:p>
            <a:fld id="{718115D8-D0E0-4989-937C-BB7C2E4D5FD0}" type="slidenum">
              <a:rPr lang="sv-SE" smtClean="0"/>
              <a:pPr/>
              <a:t>‹#›</a:t>
            </a:fld>
            <a:endParaRPr lang="sv-SE" dirty="0"/>
          </a:p>
        </p:txBody>
      </p:sp>
      <p:sp>
        <p:nvSpPr>
          <p:cNvPr id="7" name="Platshållare för text 6"/>
          <p:cNvSpPr>
            <a:spLocks noGrp="1"/>
          </p:cNvSpPr>
          <p:nvPr>
            <p:ph type="body" sz="quarter" idx="12" hasCustomPrompt="1"/>
          </p:nvPr>
        </p:nvSpPr>
        <p:spPr>
          <a:xfrm>
            <a:off x="624419" y="1602806"/>
            <a:ext cx="2160000" cy="710753"/>
          </a:xfrm>
          <a:prstGeom prst="homePlate">
            <a:avLst>
              <a:gd name="adj" fmla="val 18774"/>
            </a:avLst>
          </a:prstGeom>
          <a:solidFill>
            <a:schemeClr val="accent1"/>
          </a:solidFill>
        </p:spPr>
        <p:txBody>
          <a:bodyPr lIns="36000" tIns="36000" rIns="36000" bIns="36000" anchor="ctr"/>
          <a:lstStyle>
            <a:lvl1pPr marL="0" indent="0" algn="ctr">
              <a:buNone/>
              <a:defRPr b="1"/>
            </a:lvl1pPr>
          </a:lstStyle>
          <a:p>
            <a:pPr lvl="0"/>
            <a:r>
              <a:rPr lang="sv-SE" dirty="0"/>
              <a:t>Aktivitet 1</a:t>
            </a:r>
          </a:p>
        </p:txBody>
      </p:sp>
      <p:sp>
        <p:nvSpPr>
          <p:cNvPr id="9" name="Platshållare för text 6"/>
          <p:cNvSpPr>
            <a:spLocks noGrp="1"/>
          </p:cNvSpPr>
          <p:nvPr>
            <p:ph type="body" sz="quarter" idx="13" hasCustomPrompt="1"/>
          </p:nvPr>
        </p:nvSpPr>
        <p:spPr>
          <a:xfrm>
            <a:off x="2823915" y="1602806"/>
            <a:ext cx="2160000" cy="710753"/>
          </a:xfrm>
          <a:prstGeom prst="chevron">
            <a:avLst>
              <a:gd name="adj" fmla="val 19138"/>
            </a:avLst>
          </a:prstGeom>
          <a:solidFill>
            <a:schemeClr val="accent1"/>
          </a:solidFill>
        </p:spPr>
        <p:txBody>
          <a:bodyPr lIns="36000" tIns="36000" rIns="36000" bIns="36000" anchor="ctr"/>
          <a:lstStyle>
            <a:lvl1pPr marL="0" indent="0" algn="ctr">
              <a:buNone/>
              <a:defRPr b="1"/>
            </a:lvl1pPr>
          </a:lstStyle>
          <a:p>
            <a:pPr lvl="0"/>
            <a:r>
              <a:rPr lang="sv-SE" dirty="0"/>
              <a:t>Aktivitet 2</a:t>
            </a:r>
          </a:p>
        </p:txBody>
      </p:sp>
      <p:sp>
        <p:nvSpPr>
          <p:cNvPr id="13" name="Platshållare för text 12"/>
          <p:cNvSpPr>
            <a:spLocks noGrp="1"/>
          </p:cNvSpPr>
          <p:nvPr>
            <p:ph type="body" sz="quarter" idx="17" hasCustomPrompt="1"/>
          </p:nvPr>
        </p:nvSpPr>
        <p:spPr>
          <a:xfrm>
            <a:off x="624417" y="2447926"/>
            <a:ext cx="1979083" cy="3724275"/>
          </a:xfrm>
        </p:spPr>
        <p:txBody>
          <a:bodyPr/>
          <a:lstStyle>
            <a:lvl1pPr>
              <a:defRPr/>
            </a:lvl1pPr>
          </a:lstStyle>
          <a:p>
            <a:pPr lvl="0"/>
            <a:r>
              <a:rPr lang="sv-SE" dirty="0"/>
              <a:t>Text</a:t>
            </a:r>
          </a:p>
        </p:txBody>
      </p:sp>
      <p:sp>
        <p:nvSpPr>
          <p:cNvPr id="15" name="Platshållare för text 12"/>
          <p:cNvSpPr>
            <a:spLocks noGrp="1"/>
          </p:cNvSpPr>
          <p:nvPr>
            <p:ph type="body" sz="quarter" idx="18" hasCustomPrompt="1"/>
          </p:nvPr>
        </p:nvSpPr>
        <p:spPr>
          <a:xfrm>
            <a:off x="2823915" y="2447926"/>
            <a:ext cx="1979083" cy="3724275"/>
          </a:xfrm>
        </p:spPr>
        <p:txBody>
          <a:bodyPr/>
          <a:lstStyle>
            <a:lvl1pPr>
              <a:defRPr/>
            </a:lvl1pPr>
          </a:lstStyle>
          <a:p>
            <a:pPr lvl="0"/>
            <a:r>
              <a:rPr lang="sv-SE" dirty="0"/>
              <a:t>Text</a:t>
            </a:r>
          </a:p>
        </p:txBody>
      </p:sp>
      <p:sp>
        <p:nvSpPr>
          <p:cNvPr id="16" name="Platshållare för text 12"/>
          <p:cNvSpPr>
            <a:spLocks noGrp="1"/>
          </p:cNvSpPr>
          <p:nvPr>
            <p:ph type="body" sz="quarter" idx="19" hasCustomPrompt="1"/>
          </p:nvPr>
        </p:nvSpPr>
        <p:spPr>
          <a:xfrm>
            <a:off x="5023411" y="2447926"/>
            <a:ext cx="1979083" cy="3724275"/>
          </a:xfrm>
        </p:spPr>
        <p:txBody>
          <a:bodyPr/>
          <a:lstStyle>
            <a:lvl1pPr>
              <a:defRPr/>
            </a:lvl1pPr>
          </a:lstStyle>
          <a:p>
            <a:pPr lvl="0"/>
            <a:r>
              <a:rPr lang="sv-SE" dirty="0"/>
              <a:t>Text</a:t>
            </a:r>
          </a:p>
        </p:txBody>
      </p:sp>
      <p:sp>
        <p:nvSpPr>
          <p:cNvPr id="17" name="Platshållare för text 12"/>
          <p:cNvSpPr>
            <a:spLocks noGrp="1"/>
          </p:cNvSpPr>
          <p:nvPr>
            <p:ph type="body" sz="quarter" idx="20" hasCustomPrompt="1"/>
          </p:nvPr>
        </p:nvSpPr>
        <p:spPr>
          <a:xfrm>
            <a:off x="7222907" y="2447926"/>
            <a:ext cx="1979083" cy="3724275"/>
          </a:xfrm>
        </p:spPr>
        <p:txBody>
          <a:bodyPr/>
          <a:lstStyle>
            <a:lvl1pPr>
              <a:defRPr/>
            </a:lvl1pPr>
          </a:lstStyle>
          <a:p>
            <a:pPr lvl="0"/>
            <a:r>
              <a:rPr lang="sv-SE" dirty="0"/>
              <a:t>Text</a:t>
            </a:r>
          </a:p>
        </p:txBody>
      </p:sp>
      <p:sp>
        <p:nvSpPr>
          <p:cNvPr id="18" name="Platshållare för text 12"/>
          <p:cNvSpPr>
            <a:spLocks noGrp="1"/>
          </p:cNvSpPr>
          <p:nvPr>
            <p:ph type="body" sz="quarter" idx="21" hasCustomPrompt="1"/>
          </p:nvPr>
        </p:nvSpPr>
        <p:spPr>
          <a:xfrm>
            <a:off x="9422400" y="2447926"/>
            <a:ext cx="1979083" cy="3724275"/>
          </a:xfrm>
        </p:spPr>
        <p:txBody>
          <a:bodyPr/>
          <a:lstStyle>
            <a:lvl1pPr>
              <a:defRPr/>
            </a:lvl1pPr>
          </a:lstStyle>
          <a:p>
            <a:pPr lvl="0"/>
            <a:r>
              <a:rPr lang="sv-SE" dirty="0"/>
              <a:t>Text</a:t>
            </a:r>
          </a:p>
        </p:txBody>
      </p:sp>
    </p:spTree>
    <p:extLst>
      <p:ext uri="{BB962C8B-B14F-4D97-AF65-F5344CB8AC3E}">
        <p14:creationId xmlns:p14="http://schemas.microsoft.com/office/powerpoint/2010/main" val="38953233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ekommendation till en mottagar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extLst>
              <p:ext uri="{D42A27DB-BD31-4B8C-83A1-F6EECF244321}">
                <p14:modId xmlns:p14="http://schemas.microsoft.com/office/powerpoint/2010/main" val="799110049"/>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344" imgH="344" progId="TCLayout.ActiveDocument.1">
                  <p:embed/>
                </p:oleObj>
              </mc:Choice>
              <mc:Fallback>
                <p:oleObj name="think-cell Slide" r:id="rId3" imgW="344" imgH="344" progId="TCLayout.ActiveDocument.1">
                  <p:embed/>
                  <p:pic>
                    <p:nvPicPr>
                      <p:cNvPr id="0" name=""/>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13" name="Platshållare för text 13"/>
          <p:cNvSpPr>
            <a:spLocks noGrp="1"/>
          </p:cNvSpPr>
          <p:nvPr>
            <p:ph type="body" sz="quarter" idx="23" hasCustomPrompt="1"/>
          </p:nvPr>
        </p:nvSpPr>
        <p:spPr>
          <a:xfrm>
            <a:off x="947584" y="1600200"/>
            <a:ext cx="10620000" cy="468000"/>
          </a:xfrm>
          <a:prstGeom prst="roundRect">
            <a:avLst>
              <a:gd name="adj" fmla="val 11849"/>
            </a:avLst>
          </a:prstGeom>
          <a:solidFill>
            <a:schemeClr val="accent1"/>
          </a:solidFill>
        </p:spPr>
        <p:txBody>
          <a:bodyPr lIns="252000" tIns="72000" rIns="72000" bIns="72000" anchor="ctr">
            <a:noAutofit/>
          </a:bodyPr>
          <a:lstStyle>
            <a:lvl1pPr marL="0" indent="0" algn="l">
              <a:buNone/>
              <a:defRPr sz="1800" b="1"/>
            </a:lvl1pPr>
          </a:lstStyle>
          <a:p>
            <a:pPr lvl="0"/>
            <a:r>
              <a:rPr lang="sv-SE" dirty="0"/>
              <a:t>Mottagare</a:t>
            </a:r>
          </a:p>
        </p:txBody>
      </p:sp>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hasCustomPrompt="1"/>
          </p:nvPr>
        </p:nvSpPr>
        <p:spPr>
          <a:xfrm>
            <a:off x="624417" y="2068200"/>
            <a:ext cx="10943168" cy="4057964"/>
          </a:xfrm>
        </p:spPr>
        <p:txBody>
          <a:bodyPr vert="horz" lIns="72000" tIns="72000" rIns="72000" bIns="0" rtlCol="0">
            <a:normAutofit/>
          </a:bodyPr>
          <a:lstStyle>
            <a:lvl1pPr marL="342900" indent="-342900">
              <a:buClr>
                <a:schemeClr val="accent1"/>
              </a:buClr>
              <a:buFont typeface="Wingdings 3" panose="05040102010807070707" pitchFamily="18" charset="2"/>
              <a:buChar char="u"/>
              <a:defRPr lang="sv-SE" smtClean="0"/>
            </a:lvl1pPr>
            <a:lvl2pPr marL="706438" indent="-346075">
              <a:buFont typeface="Arial" panose="020B0604020202020204" pitchFamily="34" charset="0"/>
              <a:buChar char="•"/>
              <a:defRPr lang="sv-SE" smtClean="0"/>
            </a:lvl2pPr>
            <a:lvl3pPr marL="1081088" indent="-360363">
              <a:buFont typeface="Arial" panose="020B0604020202020204" pitchFamily="34" charset="0"/>
              <a:buChar char="•"/>
              <a:defRPr lang="sv-SE" smtClean="0"/>
            </a:lvl3pPr>
            <a:lvl4pPr marL="1454150" indent="-360363">
              <a:buFont typeface="Arial" panose="020B0604020202020204" pitchFamily="34" charset="0"/>
              <a:buChar char="•"/>
              <a:defRPr lang="sv-SE" smtClean="0"/>
            </a:lvl4pPr>
            <a:lvl5pPr marL="1801813" indent="-347663">
              <a:buFont typeface="Arial" panose="020B0604020202020204" pitchFamily="34" charset="0"/>
              <a:buChar char="•"/>
              <a:defRPr lang="sv-SE"/>
            </a:lvl5pPr>
          </a:lstStyle>
          <a:p>
            <a:pPr lvl="0"/>
            <a:r>
              <a:rPr lang="sv-SE" dirty="0"/>
              <a:t>Klicka här för att ändra format på bakgrundstexten</a:t>
            </a:r>
          </a:p>
          <a:p>
            <a:pPr lvl="1"/>
            <a:r>
              <a:rPr lang="sv-SE" dirty="0"/>
              <a:t>Nivå två</a:t>
            </a:r>
          </a:p>
        </p:txBody>
      </p:sp>
      <p:sp>
        <p:nvSpPr>
          <p:cNvPr id="5" name="Platshållare för datum 4"/>
          <p:cNvSpPr>
            <a:spLocks noGrp="1"/>
          </p:cNvSpPr>
          <p:nvPr>
            <p:ph type="dt" sz="half" idx="10"/>
          </p:nvPr>
        </p:nvSpPr>
        <p:spPr/>
        <p:txBody>
          <a:bodyPr/>
          <a:lstStyle/>
          <a:p>
            <a:endParaRPr lang="sv-SE"/>
          </a:p>
        </p:txBody>
      </p:sp>
      <p:sp>
        <p:nvSpPr>
          <p:cNvPr id="7" name="Platshållare för bildnummer 6"/>
          <p:cNvSpPr>
            <a:spLocks noGrp="1"/>
          </p:cNvSpPr>
          <p:nvPr>
            <p:ph type="sldNum" sz="quarter" idx="12"/>
          </p:nvPr>
        </p:nvSpPr>
        <p:spPr/>
        <p:txBody>
          <a:bodyPr/>
          <a:lstStyle/>
          <a:p>
            <a:fld id="{718115D8-D0E0-4989-937C-BB7C2E4D5FD0}" type="slidenum">
              <a:rPr lang="sv-SE" smtClean="0"/>
              <a:pPr/>
              <a:t>‹#›</a:t>
            </a:fld>
            <a:endParaRPr lang="sv-SE"/>
          </a:p>
        </p:txBody>
      </p:sp>
      <p:sp>
        <p:nvSpPr>
          <p:cNvPr id="10" name="Platshållare för text 9"/>
          <p:cNvSpPr>
            <a:spLocks noGrp="1"/>
          </p:cNvSpPr>
          <p:nvPr>
            <p:ph type="body" sz="quarter" idx="18" hasCustomPrompt="1"/>
          </p:nvPr>
        </p:nvSpPr>
        <p:spPr>
          <a:xfrm>
            <a:off x="609600" y="1600200"/>
            <a:ext cx="468000" cy="468000"/>
          </a:xfrm>
          <a:prstGeom prst="ellipse">
            <a:avLst/>
          </a:prstGeom>
          <a:solidFill>
            <a:schemeClr val="accent1"/>
          </a:solidFill>
          <a:ln w="19050">
            <a:solidFill>
              <a:schemeClr val="bg1"/>
            </a:solidFill>
          </a:ln>
        </p:spPr>
        <p:txBody>
          <a:bodyPr anchor="ctr">
            <a:noAutofit/>
          </a:bodyPr>
          <a:lstStyle>
            <a:lvl1pPr marL="0" indent="0" algn="ctr">
              <a:buNone/>
              <a:defRPr sz="1800" b="1"/>
            </a:lvl1pPr>
          </a:lstStyle>
          <a:p>
            <a:pPr lvl="0"/>
            <a:r>
              <a:rPr lang="sv-SE" dirty="0"/>
              <a:t> </a:t>
            </a:r>
          </a:p>
        </p:txBody>
      </p:sp>
    </p:spTree>
    <p:extLst>
      <p:ext uri="{BB962C8B-B14F-4D97-AF65-F5344CB8AC3E}">
        <p14:creationId xmlns:p14="http://schemas.microsoft.com/office/powerpoint/2010/main" val="1926481731"/>
      </p:ext>
    </p:extLst>
  </p:cSld>
  <p:clrMapOvr>
    <a:masterClrMapping/>
  </p:clrMapOvr>
  <p:extLst>
    <p:ext uri="{DCECCB84-F9BA-43D5-87BE-67443E8EF086}">
      <p15:sldGuideLst xmlns:p15="http://schemas.microsoft.com/office/powerpoint/2012/main">
        <p15:guide id="1" pos="393" userDrawn="1">
          <p15:clr>
            <a:srgbClr val="FBAE40"/>
          </p15:clr>
        </p15:guide>
        <p15:guide id="2" pos="7287"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ekommendation till två mottagare 1">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extLst>
              <p:ext uri="{D42A27DB-BD31-4B8C-83A1-F6EECF244321}">
                <p14:modId xmlns:p14="http://schemas.microsoft.com/office/powerpoint/2010/main" val="1320484003"/>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344" imgH="344" progId="TCLayout.ActiveDocument.1">
                  <p:embed/>
                </p:oleObj>
              </mc:Choice>
              <mc:Fallback>
                <p:oleObj name="think-cell Slide" r:id="rId3" imgW="344" imgH="344" progId="TCLayout.ActiveDocument.1">
                  <p:embed/>
                  <p:pic>
                    <p:nvPicPr>
                      <p:cNvPr id="0" name=""/>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23" name="Platshållare för text 13"/>
          <p:cNvSpPr>
            <a:spLocks noGrp="1"/>
          </p:cNvSpPr>
          <p:nvPr>
            <p:ph type="body" sz="quarter" idx="28" hasCustomPrompt="1"/>
          </p:nvPr>
        </p:nvSpPr>
        <p:spPr>
          <a:xfrm>
            <a:off x="6527584" y="1600200"/>
            <a:ext cx="5040000" cy="468000"/>
          </a:xfrm>
          <a:prstGeom prst="roundRect">
            <a:avLst>
              <a:gd name="adj" fmla="val 11849"/>
            </a:avLst>
          </a:prstGeom>
          <a:solidFill>
            <a:schemeClr val="bg1">
              <a:lumMod val="85000"/>
            </a:schemeClr>
          </a:solidFill>
        </p:spPr>
        <p:txBody>
          <a:bodyPr lIns="252000" tIns="72000" rIns="72000" bIns="72000" anchor="ctr">
            <a:noAutofit/>
          </a:bodyPr>
          <a:lstStyle>
            <a:lvl1pPr marL="0" indent="0" algn="l">
              <a:buNone/>
              <a:defRPr sz="1800" b="1">
                <a:solidFill>
                  <a:schemeClr val="tx1">
                    <a:lumMod val="50000"/>
                    <a:lumOff val="50000"/>
                  </a:schemeClr>
                </a:solidFill>
              </a:defRPr>
            </a:lvl1pPr>
          </a:lstStyle>
          <a:p>
            <a:pPr lvl="0"/>
            <a:r>
              <a:rPr lang="sv-SE" dirty="0"/>
              <a:t>Mottagare 2</a:t>
            </a:r>
          </a:p>
        </p:txBody>
      </p:sp>
      <p:sp>
        <p:nvSpPr>
          <p:cNvPr id="22" name="Platshållare för text 13"/>
          <p:cNvSpPr>
            <a:spLocks noGrp="1"/>
          </p:cNvSpPr>
          <p:nvPr>
            <p:ph type="body" sz="quarter" idx="27" hasCustomPrompt="1"/>
          </p:nvPr>
        </p:nvSpPr>
        <p:spPr>
          <a:xfrm>
            <a:off x="926599" y="1600200"/>
            <a:ext cx="5040000" cy="468000"/>
          </a:xfrm>
          <a:prstGeom prst="roundRect">
            <a:avLst>
              <a:gd name="adj" fmla="val 11849"/>
            </a:avLst>
          </a:prstGeom>
          <a:solidFill>
            <a:schemeClr val="accent1"/>
          </a:solidFill>
        </p:spPr>
        <p:txBody>
          <a:bodyPr lIns="252000" tIns="72000" rIns="72000" bIns="72000" anchor="ctr">
            <a:noAutofit/>
          </a:bodyPr>
          <a:lstStyle>
            <a:lvl1pPr marL="0" indent="0" algn="l">
              <a:buNone/>
              <a:defRPr sz="1800" b="1"/>
            </a:lvl1pPr>
          </a:lstStyle>
          <a:p>
            <a:pPr lvl="0"/>
            <a:r>
              <a:rPr lang="sv-SE" dirty="0"/>
              <a:t>Mottagare 1</a:t>
            </a:r>
          </a:p>
        </p:txBody>
      </p:sp>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hasCustomPrompt="1"/>
          </p:nvPr>
        </p:nvSpPr>
        <p:spPr>
          <a:xfrm>
            <a:off x="624417" y="2068200"/>
            <a:ext cx="10943168" cy="4057964"/>
          </a:xfrm>
        </p:spPr>
        <p:txBody>
          <a:bodyPr vert="horz" lIns="72000" tIns="72000" rIns="72000" bIns="0" rtlCol="0">
            <a:normAutofit/>
          </a:bodyPr>
          <a:lstStyle>
            <a:lvl1pPr marL="342900" indent="-342900">
              <a:buClr>
                <a:schemeClr val="accent1"/>
              </a:buClr>
              <a:buFont typeface="Wingdings 3" panose="05040102010807070707" pitchFamily="18" charset="2"/>
              <a:buChar char="u"/>
              <a:defRPr lang="sv-SE" smtClean="0"/>
            </a:lvl1pPr>
            <a:lvl2pPr marL="706438" indent="-346075">
              <a:buFont typeface="Arial" panose="020B0604020202020204" pitchFamily="34" charset="0"/>
              <a:buChar char="•"/>
              <a:defRPr lang="sv-SE" smtClean="0"/>
            </a:lvl2pPr>
            <a:lvl3pPr marL="1081088" indent="-360363">
              <a:buFont typeface="Arial" panose="020B0604020202020204" pitchFamily="34" charset="0"/>
              <a:buChar char="•"/>
              <a:defRPr lang="sv-SE" smtClean="0"/>
            </a:lvl3pPr>
            <a:lvl4pPr marL="1454150" indent="-360363">
              <a:buFont typeface="Arial" panose="020B0604020202020204" pitchFamily="34" charset="0"/>
              <a:buChar char="•"/>
              <a:defRPr lang="sv-SE" smtClean="0"/>
            </a:lvl4pPr>
            <a:lvl5pPr marL="1801813" indent="-347663">
              <a:buFont typeface="Arial" panose="020B0604020202020204" pitchFamily="34" charset="0"/>
              <a:buChar char="•"/>
              <a:defRPr lang="sv-SE"/>
            </a:lvl5pPr>
          </a:lstStyle>
          <a:p>
            <a:pPr lvl="0"/>
            <a:r>
              <a:rPr lang="sv-SE" dirty="0"/>
              <a:t>Klicka här för att ändra format på bakgrundstexten</a:t>
            </a:r>
          </a:p>
          <a:p>
            <a:pPr lvl="1"/>
            <a:r>
              <a:rPr lang="sv-SE" dirty="0"/>
              <a:t>Nivå två</a:t>
            </a:r>
          </a:p>
        </p:txBody>
      </p:sp>
      <p:sp>
        <p:nvSpPr>
          <p:cNvPr id="5" name="Platshållare för datum 4"/>
          <p:cNvSpPr>
            <a:spLocks noGrp="1"/>
          </p:cNvSpPr>
          <p:nvPr>
            <p:ph type="dt" sz="half" idx="10"/>
          </p:nvPr>
        </p:nvSpPr>
        <p:spPr/>
        <p:txBody>
          <a:bodyPr/>
          <a:lstStyle/>
          <a:p>
            <a:endParaRPr lang="sv-SE"/>
          </a:p>
        </p:txBody>
      </p:sp>
      <p:sp>
        <p:nvSpPr>
          <p:cNvPr id="7" name="Platshållare för bildnummer 6"/>
          <p:cNvSpPr>
            <a:spLocks noGrp="1"/>
          </p:cNvSpPr>
          <p:nvPr>
            <p:ph type="sldNum" sz="quarter" idx="12"/>
          </p:nvPr>
        </p:nvSpPr>
        <p:spPr/>
        <p:txBody>
          <a:bodyPr/>
          <a:lstStyle/>
          <a:p>
            <a:fld id="{718115D8-D0E0-4989-937C-BB7C2E4D5FD0}" type="slidenum">
              <a:rPr lang="sv-SE" smtClean="0"/>
              <a:pPr/>
              <a:t>‹#›</a:t>
            </a:fld>
            <a:endParaRPr lang="sv-SE"/>
          </a:p>
        </p:txBody>
      </p:sp>
      <p:sp>
        <p:nvSpPr>
          <p:cNvPr id="18" name="Platshållare för text 9"/>
          <p:cNvSpPr>
            <a:spLocks noGrp="1"/>
          </p:cNvSpPr>
          <p:nvPr>
            <p:ph type="body" sz="quarter" idx="23" hasCustomPrompt="1"/>
          </p:nvPr>
        </p:nvSpPr>
        <p:spPr>
          <a:xfrm>
            <a:off x="609600" y="1600200"/>
            <a:ext cx="468000" cy="468000"/>
          </a:xfrm>
          <a:prstGeom prst="ellipse">
            <a:avLst/>
          </a:prstGeom>
          <a:solidFill>
            <a:schemeClr val="accent1"/>
          </a:solidFill>
          <a:ln w="19050">
            <a:solidFill>
              <a:schemeClr val="bg1"/>
            </a:solidFill>
          </a:ln>
        </p:spPr>
        <p:txBody>
          <a:bodyPr anchor="ctr">
            <a:noAutofit/>
          </a:bodyPr>
          <a:lstStyle>
            <a:lvl1pPr marL="0" indent="0" algn="ctr">
              <a:buNone/>
              <a:defRPr sz="1800" b="1"/>
            </a:lvl1pPr>
          </a:lstStyle>
          <a:p>
            <a:pPr lvl="0"/>
            <a:r>
              <a:rPr lang="sv-SE" dirty="0"/>
              <a:t> </a:t>
            </a:r>
          </a:p>
        </p:txBody>
      </p:sp>
      <p:sp>
        <p:nvSpPr>
          <p:cNvPr id="20" name="Platshållare för text 9"/>
          <p:cNvSpPr>
            <a:spLocks noGrp="1"/>
          </p:cNvSpPr>
          <p:nvPr>
            <p:ph type="body" sz="quarter" idx="25" hasCustomPrompt="1"/>
          </p:nvPr>
        </p:nvSpPr>
        <p:spPr>
          <a:xfrm>
            <a:off x="6210585" y="1600200"/>
            <a:ext cx="468000" cy="468000"/>
          </a:xfrm>
          <a:prstGeom prst="ellipse">
            <a:avLst/>
          </a:prstGeom>
          <a:solidFill>
            <a:schemeClr val="bg1">
              <a:lumMod val="85000"/>
            </a:schemeClr>
          </a:solidFill>
          <a:ln w="19050">
            <a:solidFill>
              <a:schemeClr val="bg1"/>
            </a:solidFill>
          </a:ln>
        </p:spPr>
        <p:txBody>
          <a:bodyPr anchor="ctr">
            <a:noAutofit/>
          </a:bodyPr>
          <a:lstStyle>
            <a:lvl1pPr marL="0" indent="0" algn="ctr">
              <a:buNone/>
              <a:defRPr sz="1800" b="1">
                <a:solidFill>
                  <a:schemeClr val="tx1">
                    <a:lumMod val="50000"/>
                    <a:lumOff val="50000"/>
                  </a:schemeClr>
                </a:solidFill>
              </a:defRPr>
            </a:lvl1pPr>
          </a:lstStyle>
          <a:p>
            <a:pPr lvl="0"/>
            <a:r>
              <a:rPr lang="sv-SE" dirty="0"/>
              <a:t> </a:t>
            </a:r>
          </a:p>
        </p:txBody>
      </p:sp>
    </p:spTree>
    <p:extLst>
      <p:ext uri="{BB962C8B-B14F-4D97-AF65-F5344CB8AC3E}">
        <p14:creationId xmlns:p14="http://schemas.microsoft.com/office/powerpoint/2010/main" val="3860530579"/>
      </p:ext>
    </p:extLst>
  </p:cSld>
  <p:clrMapOvr>
    <a:masterClrMapping/>
  </p:clrMapOvr>
  <p:extLst>
    <p:ext uri="{DCECCB84-F9BA-43D5-87BE-67443E8EF086}">
      <p15:sldGuideLst xmlns:p15="http://schemas.microsoft.com/office/powerpoint/2012/main">
        <p15:guide id="1" pos="393" userDrawn="1">
          <p15:clr>
            <a:srgbClr val="FBAE40"/>
          </p15:clr>
        </p15:guide>
        <p15:guide id="2" pos="7287"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ekommendation till två mottagare 2">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extLst>
              <p:ext uri="{D42A27DB-BD31-4B8C-83A1-F6EECF244321}">
                <p14:modId xmlns:p14="http://schemas.microsoft.com/office/powerpoint/2010/main" val="939330764"/>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344" imgH="344" progId="TCLayout.ActiveDocument.1">
                  <p:embed/>
                </p:oleObj>
              </mc:Choice>
              <mc:Fallback>
                <p:oleObj name="think-cell Slide" r:id="rId3" imgW="344" imgH="344" progId="TCLayout.ActiveDocument.1">
                  <p:embed/>
                  <p:pic>
                    <p:nvPicPr>
                      <p:cNvPr id="0" name=""/>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11" name="Platshållare för text 13"/>
          <p:cNvSpPr>
            <a:spLocks noGrp="1"/>
          </p:cNvSpPr>
          <p:nvPr>
            <p:ph type="body" sz="quarter" idx="26" hasCustomPrompt="1"/>
          </p:nvPr>
        </p:nvSpPr>
        <p:spPr>
          <a:xfrm>
            <a:off x="6532877" y="1600200"/>
            <a:ext cx="5040000" cy="468000"/>
          </a:xfrm>
          <a:prstGeom prst="roundRect">
            <a:avLst>
              <a:gd name="adj" fmla="val 11849"/>
            </a:avLst>
          </a:prstGeom>
          <a:solidFill>
            <a:schemeClr val="accent1"/>
          </a:solidFill>
        </p:spPr>
        <p:txBody>
          <a:bodyPr lIns="252000" tIns="72000" rIns="72000" bIns="72000" anchor="ctr">
            <a:noAutofit/>
          </a:bodyPr>
          <a:lstStyle>
            <a:lvl1pPr marL="0" indent="0" algn="l">
              <a:buNone/>
              <a:defRPr sz="1800" b="1"/>
            </a:lvl1pPr>
          </a:lstStyle>
          <a:p>
            <a:pPr lvl="0"/>
            <a:r>
              <a:rPr lang="sv-SE" dirty="0"/>
              <a:t>Mottagare 2</a:t>
            </a:r>
          </a:p>
        </p:txBody>
      </p:sp>
      <p:sp>
        <p:nvSpPr>
          <p:cNvPr id="12" name="Platshållare för text 13"/>
          <p:cNvSpPr>
            <a:spLocks noGrp="1"/>
          </p:cNvSpPr>
          <p:nvPr>
            <p:ph type="body" sz="quarter" idx="27" hasCustomPrompt="1"/>
          </p:nvPr>
        </p:nvSpPr>
        <p:spPr>
          <a:xfrm>
            <a:off x="931892" y="1600200"/>
            <a:ext cx="5040000" cy="468000"/>
          </a:xfrm>
          <a:prstGeom prst="roundRect">
            <a:avLst>
              <a:gd name="adj" fmla="val 11849"/>
            </a:avLst>
          </a:prstGeom>
          <a:solidFill>
            <a:schemeClr val="bg1">
              <a:lumMod val="85000"/>
            </a:schemeClr>
          </a:solidFill>
        </p:spPr>
        <p:txBody>
          <a:bodyPr lIns="252000" tIns="72000" rIns="72000" bIns="72000" anchor="ctr">
            <a:noAutofit/>
          </a:bodyPr>
          <a:lstStyle>
            <a:lvl1pPr marL="0" indent="0" algn="l">
              <a:buNone/>
              <a:defRPr sz="1800" b="1" baseline="0">
                <a:solidFill>
                  <a:schemeClr val="tx1">
                    <a:lumMod val="50000"/>
                    <a:lumOff val="50000"/>
                  </a:schemeClr>
                </a:solidFill>
              </a:defRPr>
            </a:lvl1pPr>
          </a:lstStyle>
          <a:p>
            <a:pPr lvl="0"/>
            <a:r>
              <a:rPr lang="sv-SE" dirty="0"/>
              <a:t>Mottagare 1</a:t>
            </a:r>
          </a:p>
        </p:txBody>
      </p:sp>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hasCustomPrompt="1"/>
          </p:nvPr>
        </p:nvSpPr>
        <p:spPr>
          <a:xfrm>
            <a:off x="624417" y="2068200"/>
            <a:ext cx="10943168" cy="4057964"/>
          </a:xfrm>
        </p:spPr>
        <p:txBody>
          <a:bodyPr vert="horz" lIns="72000" tIns="72000" rIns="72000" bIns="0" rtlCol="0">
            <a:normAutofit/>
          </a:bodyPr>
          <a:lstStyle>
            <a:lvl1pPr marL="342900" indent="-342900">
              <a:buClr>
                <a:schemeClr val="accent1"/>
              </a:buClr>
              <a:buFont typeface="Wingdings 3" panose="05040102010807070707" pitchFamily="18" charset="2"/>
              <a:buChar char="u"/>
              <a:defRPr lang="sv-SE" smtClean="0"/>
            </a:lvl1pPr>
            <a:lvl2pPr marL="706438" indent="-346075">
              <a:buFont typeface="Arial" panose="020B0604020202020204" pitchFamily="34" charset="0"/>
              <a:buChar char="•"/>
              <a:defRPr lang="sv-SE" smtClean="0"/>
            </a:lvl2pPr>
            <a:lvl3pPr marL="1081088" indent="-360363">
              <a:buFont typeface="Arial" panose="020B0604020202020204" pitchFamily="34" charset="0"/>
              <a:buChar char="•"/>
              <a:defRPr lang="sv-SE" smtClean="0"/>
            </a:lvl3pPr>
            <a:lvl4pPr marL="1454150" indent="-360363">
              <a:buFont typeface="Arial" panose="020B0604020202020204" pitchFamily="34" charset="0"/>
              <a:buChar char="•"/>
              <a:defRPr lang="sv-SE" smtClean="0"/>
            </a:lvl4pPr>
            <a:lvl5pPr marL="1801813" indent="-347663">
              <a:buFont typeface="Arial" panose="020B0604020202020204" pitchFamily="34" charset="0"/>
              <a:buChar char="•"/>
              <a:defRPr lang="sv-SE"/>
            </a:lvl5pPr>
          </a:lstStyle>
          <a:p>
            <a:pPr lvl="0"/>
            <a:r>
              <a:rPr lang="sv-SE" dirty="0"/>
              <a:t>Klicka här för att ändra format på bakgrundstexten</a:t>
            </a:r>
          </a:p>
          <a:p>
            <a:pPr lvl="1"/>
            <a:r>
              <a:rPr lang="sv-SE" dirty="0"/>
              <a:t>Nivå två</a:t>
            </a:r>
          </a:p>
        </p:txBody>
      </p:sp>
      <p:sp>
        <p:nvSpPr>
          <p:cNvPr id="5" name="Platshållare för datum 4"/>
          <p:cNvSpPr>
            <a:spLocks noGrp="1"/>
          </p:cNvSpPr>
          <p:nvPr>
            <p:ph type="dt" sz="half" idx="10"/>
          </p:nvPr>
        </p:nvSpPr>
        <p:spPr/>
        <p:txBody>
          <a:bodyPr/>
          <a:lstStyle/>
          <a:p>
            <a:endParaRPr lang="sv-SE"/>
          </a:p>
        </p:txBody>
      </p:sp>
      <p:sp>
        <p:nvSpPr>
          <p:cNvPr id="7" name="Platshållare för bildnummer 6"/>
          <p:cNvSpPr>
            <a:spLocks noGrp="1"/>
          </p:cNvSpPr>
          <p:nvPr>
            <p:ph type="sldNum" sz="quarter" idx="12"/>
          </p:nvPr>
        </p:nvSpPr>
        <p:spPr/>
        <p:txBody>
          <a:bodyPr/>
          <a:lstStyle/>
          <a:p>
            <a:fld id="{718115D8-D0E0-4989-937C-BB7C2E4D5FD0}" type="slidenum">
              <a:rPr lang="sv-SE" smtClean="0"/>
              <a:pPr/>
              <a:t>‹#›</a:t>
            </a:fld>
            <a:endParaRPr lang="sv-SE"/>
          </a:p>
        </p:txBody>
      </p:sp>
      <p:sp>
        <p:nvSpPr>
          <p:cNvPr id="20" name="Platshållare för text 9"/>
          <p:cNvSpPr>
            <a:spLocks noGrp="1"/>
          </p:cNvSpPr>
          <p:nvPr>
            <p:ph type="body" sz="quarter" idx="25" hasCustomPrompt="1"/>
          </p:nvPr>
        </p:nvSpPr>
        <p:spPr>
          <a:xfrm>
            <a:off x="6210585" y="1600200"/>
            <a:ext cx="468000" cy="468000"/>
          </a:xfrm>
          <a:prstGeom prst="ellipse">
            <a:avLst/>
          </a:prstGeom>
          <a:solidFill>
            <a:schemeClr val="accent1"/>
          </a:solidFill>
          <a:ln w="19050">
            <a:solidFill>
              <a:schemeClr val="bg1"/>
            </a:solidFill>
          </a:ln>
        </p:spPr>
        <p:txBody>
          <a:bodyPr anchor="ctr">
            <a:noAutofit/>
          </a:bodyPr>
          <a:lstStyle>
            <a:lvl1pPr marL="0" indent="0" algn="ctr">
              <a:buNone/>
              <a:defRPr sz="1800" b="1">
                <a:solidFill>
                  <a:schemeClr val="tx1"/>
                </a:solidFill>
              </a:defRPr>
            </a:lvl1pPr>
          </a:lstStyle>
          <a:p>
            <a:pPr lvl="0"/>
            <a:r>
              <a:rPr lang="sv-SE" dirty="0"/>
              <a:t> </a:t>
            </a:r>
          </a:p>
        </p:txBody>
      </p:sp>
      <p:sp>
        <p:nvSpPr>
          <p:cNvPr id="13" name="Platshållare för text 9"/>
          <p:cNvSpPr>
            <a:spLocks noGrp="1"/>
          </p:cNvSpPr>
          <p:nvPr>
            <p:ph type="body" sz="quarter" idx="28" hasCustomPrompt="1"/>
          </p:nvPr>
        </p:nvSpPr>
        <p:spPr>
          <a:xfrm>
            <a:off x="619125" y="1600200"/>
            <a:ext cx="468000" cy="468000"/>
          </a:xfrm>
          <a:prstGeom prst="ellipse">
            <a:avLst/>
          </a:prstGeom>
          <a:solidFill>
            <a:schemeClr val="bg1">
              <a:lumMod val="85000"/>
            </a:schemeClr>
          </a:solidFill>
          <a:ln w="19050">
            <a:solidFill>
              <a:schemeClr val="bg1"/>
            </a:solidFill>
          </a:ln>
        </p:spPr>
        <p:txBody>
          <a:bodyPr anchor="ctr">
            <a:noAutofit/>
          </a:bodyPr>
          <a:lstStyle>
            <a:lvl1pPr marL="0" indent="0" algn="ctr">
              <a:buNone/>
              <a:defRPr sz="1800" b="1">
                <a:solidFill>
                  <a:schemeClr val="tx1"/>
                </a:solidFill>
              </a:defRPr>
            </a:lvl1pPr>
          </a:lstStyle>
          <a:p>
            <a:pPr lvl="0"/>
            <a:r>
              <a:rPr lang="sv-SE" dirty="0"/>
              <a:t> </a:t>
            </a:r>
          </a:p>
        </p:txBody>
      </p:sp>
    </p:spTree>
    <p:extLst>
      <p:ext uri="{BB962C8B-B14F-4D97-AF65-F5344CB8AC3E}">
        <p14:creationId xmlns:p14="http://schemas.microsoft.com/office/powerpoint/2010/main" val="2619154455"/>
      </p:ext>
    </p:extLst>
  </p:cSld>
  <p:clrMapOvr>
    <a:masterClrMapping/>
  </p:clrMapOvr>
  <p:extLst>
    <p:ext uri="{DCECCB84-F9BA-43D5-87BE-67443E8EF086}">
      <p15:sldGuideLst xmlns:p15="http://schemas.microsoft.com/office/powerpoint/2012/main">
        <p15:guide id="1" pos="393" userDrawn="1">
          <p15:clr>
            <a:srgbClr val="FBAE40"/>
          </p15:clr>
        </p15:guide>
        <p15:guide id="2" pos="7287"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om sida med rubrik">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1"/>
            </p:custDataLst>
            <p:extLst>
              <p:ext uri="{D42A27DB-BD31-4B8C-83A1-F6EECF244321}">
                <p14:modId xmlns:p14="http://schemas.microsoft.com/office/powerpoint/2010/main" val="77777444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3" name="Objek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Rubrik 1"/>
          <p:cNvSpPr>
            <a:spLocks noGrp="1"/>
          </p:cNvSpPr>
          <p:nvPr>
            <p:ph type="title"/>
          </p:nvPr>
        </p:nvSpPr>
        <p:spPr/>
        <p:txBody>
          <a:bodyPr/>
          <a:lstStyle/>
          <a:p>
            <a:r>
              <a:rPr lang="sv-SE"/>
              <a:t>Klicka här för att ändra format</a:t>
            </a:r>
            <a:endParaRPr lang="sv-SE" dirty="0"/>
          </a:p>
        </p:txBody>
      </p:sp>
      <p:sp>
        <p:nvSpPr>
          <p:cNvPr id="5" name="Platshållare för datum 4"/>
          <p:cNvSpPr>
            <a:spLocks noGrp="1"/>
          </p:cNvSpPr>
          <p:nvPr>
            <p:ph type="dt" sz="half" idx="10"/>
          </p:nvPr>
        </p:nvSpPr>
        <p:spPr/>
        <p:txBody>
          <a:bodyPr/>
          <a:lstStyle/>
          <a:p>
            <a:endParaRPr lang="sv-SE"/>
          </a:p>
        </p:txBody>
      </p:sp>
      <p:sp>
        <p:nvSpPr>
          <p:cNvPr id="7" name="Platshållare för bildnummer 6"/>
          <p:cNvSpPr>
            <a:spLocks noGrp="1"/>
          </p:cNvSpPr>
          <p:nvPr>
            <p:ph type="sldNum" sz="quarter" idx="12"/>
          </p:nvPr>
        </p:nvSpPr>
        <p:spPr/>
        <p:txBody>
          <a:bodyPr/>
          <a:lstStyle/>
          <a:p>
            <a:fld id="{718115D8-D0E0-4989-937C-BB7C2E4D5FD0}" type="slidenum">
              <a:rPr lang="sv-SE" smtClean="0"/>
              <a:pPr/>
              <a:t>‹#›</a:t>
            </a:fld>
            <a:endParaRPr lang="sv-SE"/>
          </a:p>
        </p:txBody>
      </p:sp>
    </p:spTree>
    <p:extLst>
      <p:ext uri="{BB962C8B-B14F-4D97-AF65-F5344CB8AC3E}">
        <p14:creationId xmlns:p14="http://schemas.microsoft.com/office/powerpoint/2010/main" val="3711308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Nytt avsnitt alternativ 1">
    <p:spTree>
      <p:nvGrpSpPr>
        <p:cNvPr id="1" name=""/>
        <p:cNvGrpSpPr/>
        <p:nvPr/>
      </p:nvGrpSpPr>
      <p:grpSpPr>
        <a:xfrm>
          <a:off x="0" y="0"/>
          <a:ext cx="0" cy="0"/>
          <a:chOff x="0" y="0"/>
          <a:chExt cx="0" cy="0"/>
        </a:xfrm>
      </p:grpSpPr>
      <p:sp>
        <p:nvSpPr>
          <p:cNvPr id="4" name="Rektangel 3"/>
          <p:cNvSpPr/>
          <p:nvPr userDrawn="1">
            <p:custDataLst>
              <p:tags r:id="rId1"/>
            </p:custData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85" name="Grupp 84">
            <a:extLst>
              <a:ext uri="{FF2B5EF4-FFF2-40B4-BE49-F238E27FC236}">
                <a16:creationId xmlns:a16="http://schemas.microsoft.com/office/drawing/2014/main" id="{01BA1D90-EE03-4DA9-97B0-2807480B2802}"/>
              </a:ext>
            </a:extLst>
          </p:cNvPr>
          <p:cNvGrpSpPr/>
          <p:nvPr userDrawn="1"/>
        </p:nvGrpSpPr>
        <p:grpSpPr>
          <a:xfrm>
            <a:off x="9144086" y="2743130"/>
            <a:ext cx="2127811" cy="2173288"/>
            <a:chOff x="9366250" y="2622550"/>
            <a:chExt cx="1881188" cy="2173288"/>
          </a:xfrm>
          <a:solidFill>
            <a:schemeClr val="accent1">
              <a:lumMod val="60000"/>
              <a:lumOff val="40000"/>
            </a:schemeClr>
          </a:solidFill>
        </p:grpSpPr>
        <p:sp>
          <p:nvSpPr>
            <p:cNvPr id="86" name="Freeform 28">
              <a:extLst>
                <a:ext uri="{FF2B5EF4-FFF2-40B4-BE49-F238E27FC236}">
                  <a16:creationId xmlns:a16="http://schemas.microsoft.com/office/drawing/2014/main" id="{B4660F22-4C44-45C7-9CDC-E11F85C245A6}"/>
                </a:ext>
              </a:extLst>
            </p:cNvPr>
            <p:cNvSpPr>
              <a:spLocks/>
            </p:cNvSpPr>
            <p:nvPr userDrawn="1"/>
          </p:nvSpPr>
          <p:spPr bwMode="auto">
            <a:xfrm>
              <a:off x="9844088" y="3168650"/>
              <a:ext cx="460375" cy="534988"/>
            </a:xfrm>
            <a:custGeom>
              <a:avLst/>
              <a:gdLst>
                <a:gd name="T0" fmla="*/ 0 w 290"/>
                <a:gd name="T1" fmla="*/ 168 h 337"/>
                <a:gd name="T2" fmla="*/ 290 w 290"/>
                <a:gd name="T3" fmla="*/ 337 h 337"/>
                <a:gd name="T4" fmla="*/ 290 w 290"/>
                <a:gd name="T5" fmla="*/ 0 h 337"/>
                <a:gd name="T6" fmla="*/ 0 w 290"/>
                <a:gd name="T7" fmla="*/ 168 h 337"/>
              </a:gdLst>
              <a:ahLst/>
              <a:cxnLst>
                <a:cxn ang="0">
                  <a:pos x="T0" y="T1"/>
                </a:cxn>
                <a:cxn ang="0">
                  <a:pos x="T2" y="T3"/>
                </a:cxn>
                <a:cxn ang="0">
                  <a:pos x="T4" y="T5"/>
                </a:cxn>
                <a:cxn ang="0">
                  <a:pos x="T6" y="T7"/>
                </a:cxn>
              </a:cxnLst>
              <a:rect l="0" t="0" r="r" b="b"/>
              <a:pathLst>
                <a:path w="290" h="337">
                  <a:moveTo>
                    <a:pt x="0" y="168"/>
                  </a:moveTo>
                  <a:lnTo>
                    <a:pt x="290" y="337"/>
                  </a:lnTo>
                  <a:lnTo>
                    <a:pt x="290" y="0"/>
                  </a:lnTo>
                  <a:lnTo>
                    <a:pt x="0"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7" name="Freeform 29">
              <a:extLst>
                <a:ext uri="{FF2B5EF4-FFF2-40B4-BE49-F238E27FC236}">
                  <a16:creationId xmlns:a16="http://schemas.microsoft.com/office/drawing/2014/main" id="{CE1ACADD-DCE1-420A-B080-6320F2F4ADB7}"/>
                </a:ext>
              </a:extLst>
            </p:cNvPr>
            <p:cNvSpPr>
              <a:spLocks/>
            </p:cNvSpPr>
            <p:nvPr userDrawn="1"/>
          </p:nvSpPr>
          <p:spPr bwMode="auto">
            <a:xfrm>
              <a:off x="10312400" y="3168650"/>
              <a:ext cx="463550" cy="534988"/>
            </a:xfrm>
            <a:custGeom>
              <a:avLst/>
              <a:gdLst>
                <a:gd name="T0" fmla="*/ 0 w 292"/>
                <a:gd name="T1" fmla="*/ 0 h 337"/>
                <a:gd name="T2" fmla="*/ 0 w 292"/>
                <a:gd name="T3" fmla="*/ 337 h 337"/>
                <a:gd name="T4" fmla="*/ 292 w 292"/>
                <a:gd name="T5" fmla="*/ 168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8" name="Freeform 30">
              <a:extLst>
                <a:ext uri="{FF2B5EF4-FFF2-40B4-BE49-F238E27FC236}">
                  <a16:creationId xmlns:a16="http://schemas.microsoft.com/office/drawing/2014/main" id="{678AD38B-5888-445D-A1FE-55BA356938A4}"/>
                </a:ext>
              </a:extLst>
            </p:cNvPr>
            <p:cNvSpPr>
              <a:spLocks/>
            </p:cNvSpPr>
            <p:nvPr userDrawn="1"/>
          </p:nvSpPr>
          <p:spPr bwMode="auto">
            <a:xfrm>
              <a:off x="9844088" y="3714750"/>
              <a:ext cx="460375" cy="534988"/>
            </a:xfrm>
            <a:custGeom>
              <a:avLst/>
              <a:gdLst>
                <a:gd name="T0" fmla="*/ 290 w 290"/>
                <a:gd name="T1" fmla="*/ 0 h 337"/>
                <a:gd name="T2" fmla="*/ 0 w 290"/>
                <a:gd name="T3" fmla="*/ 169 h 337"/>
                <a:gd name="T4" fmla="*/ 290 w 290"/>
                <a:gd name="T5" fmla="*/ 337 h 337"/>
                <a:gd name="T6" fmla="*/ 290 w 290"/>
                <a:gd name="T7" fmla="*/ 0 h 337"/>
              </a:gdLst>
              <a:ahLst/>
              <a:cxnLst>
                <a:cxn ang="0">
                  <a:pos x="T0" y="T1"/>
                </a:cxn>
                <a:cxn ang="0">
                  <a:pos x="T2" y="T3"/>
                </a:cxn>
                <a:cxn ang="0">
                  <a:pos x="T4" y="T5"/>
                </a:cxn>
                <a:cxn ang="0">
                  <a:pos x="T6" y="T7"/>
                </a:cxn>
              </a:cxnLst>
              <a:rect l="0" t="0" r="r" b="b"/>
              <a:pathLst>
                <a:path w="290" h="337">
                  <a:moveTo>
                    <a:pt x="290" y="0"/>
                  </a:moveTo>
                  <a:lnTo>
                    <a:pt x="0" y="169"/>
                  </a:lnTo>
                  <a:lnTo>
                    <a:pt x="290" y="337"/>
                  </a:lnTo>
                  <a:lnTo>
                    <a:pt x="29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9" name="Freeform 31">
              <a:extLst>
                <a:ext uri="{FF2B5EF4-FFF2-40B4-BE49-F238E27FC236}">
                  <a16:creationId xmlns:a16="http://schemas.microsoft.com/office/drawing/2014/main" id="{5002D717-2007-4540-AA76-3ED539E60C3C}"/>
                </a:ext>
              </a:extLst>
            </p:cNvPr>
            <p:cNvSpPr>
              <a:spLocks/>
            </p:cNvSpPr>
            <p:nvPr userDrawn="1"/>
          </p:nvSpPr>
          <p:spPr bwMode="auto">
            <a:xfrm>
              <a:off x="9837738" y="2894013"/>
              <a:ext cx="463550" cy="534988"/>
            </a:xfrm>
            <a:custGeom>
              <a:avLst/>
              <a:gdLst>
                <a:gd name="T0" fmla="*/ 0 w 292"/>
                <a:gd name="T1" fmla="*/ 337 h 337"/>
                <a:gd name="T2" fmla="*/ 292 w 292"/>
                <a:gd name="T3" fmla="*/ 169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9"/>
                  </a:lnTo>
                  <a:lnTo>
                    <a:pt x="0" y="0"/>
                  </a:lnTo>
                  <a:lnTo>
                    <a:pt x="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0" name="Freeform 32">
              <a:extLst>
                <a:ext uri="{FF2B5EF4-FFF2-40B4-BE49-F238E27FC236}">
                  <a16:creationId xmlns:a16="http://schemas.microsoft.com/office/drawing/2014/main" id="{DE63EFDC-A6CF-465B-AB4A-060171E48679}"/>
                </a:ext>
              </a:extLst>
            </p:cNvPr>
            <p:cNvSpPr>
              <a:spLocks/>
            </p:cNvSpPr>
            <p:nvPr userDrawn="1"/>
          </p:nvSpPr>
          <p:spPr bwMode="auto">
            <a:xfrm>
              <a:off x="9369425" y="3443288"/>
              <a:ext cx="463550" cy="531813"/>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1" name="Freeform 33">
              <a:extLst>
                <a:ext uri="{FF2B5EF4-FFF2-40B4-BE49-F238E27FC236}">
                  <a16:creationId xmlns:a16="http://schemas.microsoft.com/office/drawing/2014/main" id="{97382171-51CE-4C09-AC30-1B5541608EE9}"/>
                </a:ext>
              </a:extLst>
            </p:cNvPr>
            <p:cNvSpPr>
              <a:spLocks/>
            </p:cNvSpPr>
            <p:nvPr userDrawn="1"/>
          </p:nvSpPr>
          <p:spPr bwMode="auto">
            <a:xfrm>
              <a:off x="9837738" y="3443288"/>
              <a:ext cx="463550" cy="531813"/>
            </a:xfrm>
            <a:custGeom>
              <a:avLst/>
              <a:gdLst>
                <a:gd name="T0" fmla="*/ 0 w 292"/>
                <a:gd name="T1" fmla="*/ 0 h 335"/>
                <a:gd name="T2" fmla="*/ 0 w 292"/>
                <a:gd name="T3" fmla="*/ 335 h 335"/>
                <a:gd name="T4" fmla="*/ 292 w 292"/>
                <a:gd name="T5" fmla="*/ 167 h 335"/>
                <a:gd name="T6" fmla="*/ 0 w 292"/>
                <a:gd name="T7" fmla="*/ 0 h 335"/>
              </a:gdLst>
              <a:ahLst/>
              <a:cxnLst>
                <a:cxn ang="0">
                  <a:pos x="T0" y="T1"/>
                </a:cxn>
                <a:cxn ang="0">
                  <a:pos x="T2" y="T3"/>
                </a:cxn>
                <a:cxn ang="0">
                  <a:pos x="T4" y="T5"/>
                </a:cxn>
                <a:cxn ang="0">
                  <a:pos x="T6" y="T7"/>
                </a:cxn>
              </a:cxnLst>
              <a:rect l="0" t="0" r="r" b="b"/>
              <a:pathLst>
                <a:path w="292" h="335">
                  <a:moveTo>
                    <a:pt x="0" y="0"/>
                  </a:moveTo>
                  <a:lnTo>
                    <a:pt x="0" y="335"/>
                  </a:lnTo>
                  <a:lnTo>
                    <a:pt x="292" y="167"/>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2" name="Freeform 34">
              <a:extLst>
                <a:ext uri="{FF2B5EF4-FFF2-40B4-BE49-F238E27FC236}">
                  <a16:creationId xmlns:a16="http://schemas.microsoft.com/office/drawing/2014/main" id="{E310C84D-193C-4A1E-9DC5-B8B2196FC64D}"/>
                </a:ext>
              </a:extLst>
            </p:cNvPr>
            <p:cNvSpPr>
              <a:spLocks/>
            </p:cNvSpPr>
            <p:nvPr userDrawn="1"/>
          </p:nvSpPr>
          <p:spPr bwMode="auto">
            <a:xfrm>
              <a:off x="9366250" y="3714750"/>
              <a:ext cx="463550" cy="534988"/>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3" name="Freeform 35">
              <a:extLst>
                <a:ext uri="{FF2B5EF4-FFF2-40B4-BE49-F238E27FC236}">
                  <a16:creationId xmlns:a16="http://schemas.microsoft.com/office/drawing/2014/main" id="{B50A4B02-A945-4CB7-AE2F-CC0B82FC9A14}"/>
                </a:ext>
              </a:extLst>
            </p:cNvPr>
            <p:cNvSpPr>
              <a:spLocks/>
            </p:cNvSpPr>
            <p:nvPr userDrawn="1"/>
          </p:nvSpPr>
          <p:spPr bwMode="auto">
            <a:xfrm>
              <a:off x="9366250" y="3168650"/>
              <a:ext cx="463550" cy="534988"/>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4" name="Freeform 36">
              <a:extLst>
                <a:ext uri="{FF2B5EF4-FFF2-40B4-BE49-F238E27FC236}">
                  <a16:creationId xmlns:a16="http://schemas.microsoft.com/office/drawing/2014/main" id="{5A7EE501-9B15-43A0-9341-5E76DADEA223}"/>
                </a:ext>
              </a:extLst>
            </p:cNvPr>
            <p:cNvSpPr>
              <a:spLocks/>
            </p:cNvSpPr>
            <p:nvPr userDrawn="1"/>
          </p:nvSpPr>
          <p:spPr bwMode="auto">
            <a:xfrm>
              <a:off x="9366250" y="2622550"/>
              <a:ext cx="463550" cy="534988"/>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5" name="Freeform 37">
              <a:extLst>
                <a:ext uri="{FF2B5EF4-FFF2-40B4-BE49-F238E27FC236}">
                  <a16:creationId xmlns:a16="http://schemas.microsoft.com/office/drawing/2014/main" id="{538DC3B3-B20A-4ADA-B2E8-92569B247DC2}"/>
                </a:ext>
              </a:extLst>
            </p:cNvPr>
            <p:cNvSpPr>
              <a:spLocks/>
            </p:cNvSpPr>
            <p:nvPr userDrawn="1"/>
          </p:nvSpPr>
          <p:spPr bwMode="auto">
            <a:xfrm>
              <a:off x="9366250" y="4260850"/>
              <a:ext cx="463550" cy="534988"/>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6" name="Freeform 38">
              <a:extLst>
                <a:ext uri="{FF2B5EF4-FFF2-40B4-BE49-F238E27FC236}">
                  <a16:creationId xmlns:a16="http://schemas.microsoft.com/office/drawing/2014/main" id="{02575B55-7692-4831-BE84-BA68EE21DD80}"/>
                </a:ext>
              </a:extLst>
            </p:cNvPr>
            <p:cNvSpPr>
              <a:spLocks/>
            </p:cNvSpPr>
            <p:nvPr userDrawn="1"/>
          </p:nvSpPr>
          <p:spPr bwMode="auto">
            <a:xfrm>
              <a:off x="10787063" y="3443288"/>
              <a:ext cx="460375" cy="531813"/>
            </a:xfrm>
            <a:custGeom>
              <a:avLst/>
              <a:gdLst>
                <a:gd name="T0" fmla="*/ 0 w 290"/>
                <a:gd name="T1" fmla="*/ 0 h 335"/>
                <a:gd name="T2" fmla="*/ 0 w 290"/>
                <a:gd name="T3" fmla="*/ 335 h 335"/>
                <a:gd name="T4" fmla="*/ 290 w 290"/>
                <a:gd name="T5" fmla="*/ 167 h 335"/>
                <a:gd name="T6" fmla="*/ 0 w 290"/>
                <a:gd name="T7" fmla="*/ 0 h 335"/>
              </a:gdLst>
              <a:ahLst/>
              <a:cxnLst>
                <a:cxn ang="0">
                  <a:pos x="T0" y="T1"/>
                </a:cxn>
                <a:cxn ang="0">
                  <a:pos x="T2" y="T3"/>
                </a:cxn>
                <a:cxn ang="0">
                  <a:pos x="T4" y="T5"/>
                </a:cxn>
                <a:cxn ang="0">
                  <a:pos x="T6" y="T7"/>
                </a:cxn>
              </a:cxnLst>
              <a:rect l="0" t="0" r="r" b="b"/>
              <a:pathLst>
                <a:path w="290" h="335">
                  <a:moveTo>
                    <a:pt x="0" y="0"/>
                  </a:moveTo>
                  <a:lnTo>
                    <a:pt x="0" y="335"/>
                  </a:lnTo>
                  <a:lnTo>
                    <a:pt x="290" y="167"/>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7" name="Freeform 39">
              <a:extLst>
                <a:ext uri="{FF2B5EF4-FFF2-40B4-BE49-F238E27FC236}">
                  <a16:creationId xmlns:a16="http://schemas.microsoft.com/office/drawing/2014/main" id="{B90BA5B9-19D8-49C2-8A2D-BFA98CB5960E}"/>
                </a:ext>
              </a:extLst>
            </p:cNvPr>
            <p:cNvSpPr>
              <a:spLocks/>
            </p:cNvSpPr>
            <p:nvPr userDrawn="1"/>
          </p:nvSpPr>
          <p:spPr bwMode="auto">
            <a:xfrm>
              <a:off x="10315575" y="3443288"/>
              <a:ext cx="461963" cy="531813"/>
            </a:xfrm>
            <a:custGeom>
              <a:avLst/>
              <a:gdLst>
                <a:gd name="T0" fmla="*/ 291 w 291"/>
                <a:gd name="T1" fmla="*/ 0 h 335"/>
                <a:gd name="T2" fmla="*/ 0 w 291"/>
                <a:gd name="T3" fmla="*/ 167 h 335"/>
                <a:gd name="T4" fmla="*/ 291 w 291"/>
                <a:gd name="T5" fmla="*/ 335 h 335"/>
                <a:gd name="T6" fmla="*/ 291 w 291"/>
                <a:gd name="T7" fmla="*/ 0 h 335"/>
              </a:gdLst>
              <a:ahLst/>
              <a:cxnLst>
                <a:cxn ang="0">
                  <a:pos x="T0" y="T1"/>
                </a:cxn>
                <a:cxn ang="0">
                  <a:pos x="T2" y="T3"/>
                </a:cxn>
                <a:cxn ang="0">
                  <a:pos x="T4" y="T5"/>
                </a:cxn>
                <a:cxn ang="0">
                  <a:pos x="T6" y="T7"/>
                </a:cxn>
              </a:cxnLst>
              <a:rect l="0" t="0" r="r" b="b"/>
              <a:pathLst>
                <a:path w="291" h="335">
                  <a:moveTo>
                    <a:pt x="291" y="0"/>
                  </a:moveTo>
                  <a:lnTo>
                    <a:pt x="0" y="167"/>
                  </a:lnTo>
                  <a:lnTo>
                    <a:pt x="291" y="335"/>
                  </a:lnTo>
                  <a:lnTo>
                    <a:pt x="29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8" name="Freeform 40">
              <a:extLst>
                <a:ext uri="{FF2B5EF4-FFF2-40B4-BE49-F238E27FC236}">
                  <a16:creationId xmlns:a16="http://schemas.microsoft.com/office/drawing/2014/main" id="{87FC6682-2645-4750-BB28-15BDD42C2F54}"/>
                </a:ext>
              </a:extLst>
            </p:cNvPr>
            <p:cNvSpPr>
              <a:spLocks/>
            </p:cNvSpPr>
            <p:nvPr userDrawn="1"/>
          </p:nvSpPr>
          <p:spPr bwMode="auto">
            <a:xfrm>
              <a:off x="9369425" y="3989388"/>
              <a:ext cx="463550" cy="534988"/>
            </a:xfrm>
            <a:custGeom>
              <a:avLst/>
              <a:gdLst>
                <a:gd name="T0" fmla="*/ 292 w 292"/>
                <a:gd name="T1" fmla="*/ 0 h 337"/>
                <a:gd name="T2" fmla="*/ 0 w 292"/>
                <a:gd name="T3" fmla="*/ 167 h 337"/>
                <a:gd name="T4" fmla="*/ 292 w 292"/>
                <a:gd name="T5" fmla="*/ 337 h 337"/>
                <a:gd name="T6" fmla="*/ 292 w 292"/>
                <a:gd name="T7" fmla="*/ 0 h 337"/>
              </a:gdLst>
              <a:ahLst/>
              <a:cxnLst>
                <a:cxn ang="0">
                  <a:pos x="T0" y="T1"/>
                </a:cxn>
                <a:cxn ang="0">
                  <a:pos x="T2" y="T3"/>
                </a:cxn>
                <a:cxn ang="0">
                  <a:pos x="T4" y="T5"/>
                </a:cxn>
                <a:cxn ang="0">
                  <a:pos x="T6" y="T7"/>
                </a:cxn>
              </a:cxnLst>
              <a:rect l="0" t="0" r="r" b="b"/>
              <a:pathLst>
                <a:path w="292" h="337">
                  <a:moveTo>
                    <a:pt x="292" y="0"/>
                  </a:moveTo>
                  <a:lnTo>
                    <a:pt x="0" y="167"/>
                  </a:lnTo>
                  <a:lnTo>
                    <a:pt x="292" y="337"/>
                  </a:lnTo>
                  <a:lnTo>
                    <a:pt x="29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9" name="Freeform 41">
              <a:extLst>
                <a:ext uri="{FF2B5EF4-FFF2-40B4-BE49-F238E27FC236}">
                  <a16:creationId xmlns:a16="http://schemas.microsoft.com/office/drawing/2014/main" id="{4D688278-19B5-436F-83DC-9E7623130308}"/>
                </a:ext>
              </a:extLst>
            </p:cNvPr>
            <p:cNvSpPr>
              <a:spLocks/>
            </p:cNvSpPr>
            <p:nvPr userDrawn="1"/>
          </p:nvSpPr>
          <p:spPr bwMode="auto">
            <a:xfrm>
              <a:off x="10312400" y="3714750"/>
              <a:ext cx="463550" cy="534988"/>
            </a:xfrm>
            <a:custGeom>
              <a:avLst/>
              <a:gdLst>
                <a:gd name="T0" fmla="*/ 0 w 292"/>
                <a:gd name="T1" fmla="*/ 0 h 337"/>
                <a:gd name="T2" fmla="*/ 0 w 292"/>
                <a:gd name="T3" fmla="*/ 337 h 337"/>
                <a:gd name="T4" fmla="*/ 292 w 292"/>
                <a:gd name="T5" fmla="*/ 169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0" name="Freeform 42">
              <a:extLst>
                <a:ext uri="{FF2B5EF4-FFF2-40B4-BE49-F238E27FC236}">
                  <a16:creationId xmlns:a16="http://schemas.microsoft.com/office/drawing/2014/main" id="{66C770C8-0CAD-40CA-B9F1-0A1108BB684F}"/>
                </a:ext>
              </a:extLst>
            </p:cNvPr>
            <p:cNvSpPr>
              <a:spLocks/>
            </p:cNvSpPr>
            <p:nvPr userDrawn="1"/>
          </p:nvSpPr>
          <p:spPr bwMode="auto">
            <a:xfrm>
              <a:off x="9369425" y="2897188"/>
              <a:ext cx="463550" cy="531813"/>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1" name="Freeform 43">
              <a:extLst>
                <a:ext uri="{FF2B5EF4-FFF2-40B4-BE49-F238E27FC236}">
                  <a16:creationId xmlns:a16="http://schemas.microsoft.com/office/drawing/2014/main" id="{4D6521D2-024C-4E47-A4C9-802D59364766}"/>
                </a:ext>
              </a:extLst>
            </p:cNvPr>
            <p:cNvSpPr>
              <a:spLocks/>
            </p:cNvSpPr>
            <p:nvPr userDrawn="1"/>
          </p:nvSpPr>
          <p:spPr bwMode="auto">
            <a:xfrm>
              <a:off x="9837738" y="3989388"/>
              <a:ext cx="463550" cy="534988"/>
            </a:xfrm>
            <a:custGeom>
              <a:avLst/>
              <a:gdLst>
                <a:gd name="T0" fmla="*/ 0 w 292"/>
                <a:gd name="T1" fmla="*/ 0 h 337"/>
                <a:gd name="T2" fmla="*/ 0 w 292"/>
                <a:gd name="T3" fmla="*/ 337 h 337"/>
                <a:gd name="T4" fmla="*/ 292 w 292"/>
                <a:gd name="T5" fmla="*/ 167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7"/>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102" name="Grupp 101">
            <a:extLst>
              <a:ext uri="{FF2B5EF4-FFF2-40B4-BE49-F238E27FC236}">
                <a16:creationId xmlns:a16="http://schemas.microsoft.com/office/drawing/2014/main" id="{B46F6467-A800-42F4-9126-8B174044133C}"/>
              </a:ext>
            </a:extLst>
          </p:cNvPr>
          <p:cNvGrpSpPr/>
          <p:nvPr userDrawn="1"/>
        </p:nvGrpSpPr>
        <p:grpSpPr>
          <a:xfrm>
            <a:off x="7028875" y="2732018"/>
            <a:ext cx="2127811" cy="2173288"/>
            <a:chOff x="9366250" y="2622550"/>
            <a:chExt cx="1881188" cy="2173288"/>
          </a:xfrm>
          <a:solidFill>
            <a:srgbClr val="D2E175"/>
          </a:solidFill>
        </p:grpSpPr>
        <p:sp>
          <p:nvSpPr>
            <p:cNvPr id="103" name="Freeform 28">
              <a:extLst>
                <a:ext uri="{FF2B5EF4-FFF2-40B4-BE49-F238E27FC236}">
                  <a16:creationId xmlns:a16="http://schemas.microsoft.com/office/drawing/2014/main" id="{0AB2CE92-B30F-4369-98DF-0F4F3D696130}"/>
                </a:ext>
              </a:extLst>
            </p:cNvPr>
            <p:cNvSpPr>
              <a:spLocks/>
            </p:cNvSpPr>
            <p:nvPr userDrawn="1"/>
          </p:nvSpPr>
          <p:spPr bwMode="auto">
            <a:xfrm>
              <a:off x="9844088" y="3168650"/>
              <a:ext cx="460375" cy="534988"/>
            </a:xfrm>
            <a:custGeom>
              <a:avLst/>
              <a:gdLst>
                <a:gd name="T0" fmla="*/ 0 w 290"/>
                <a:gd name="T1" fmla="*/ 168 h 337"/>
                <a:gd name="T2" fmla="*/ 290 w 290"/>
                <a:gd name="T3" fmla="*/ 337 h 337"/>
                <a:gd name="T4" fmla="*/ 290 w 290"/>
                <a:gd name="T5" fmla="*/ 0 h 337"/>
                <a:gd name="T6" fmla="*/ 0 w 290"/>
                <a:gd name="T7" fmla="*/ 168 h 337"/>
              </a:gdLst>
              <a:ahLst/>
              <a:cxnLst>
                <a:cxn ang="0">
                  <a:pos x="T0" y="T1"/>
                </a:cxn>
                <a:cxn ang="0">
                  <a:pos x="T2" y="T3"/>
                </a:cxn>
                <a:cxn ang="0">
                  <a:pos x="T4" y="T5"/>
                </a:cxn>
                <a:cxn ang="0">
                  <a:pos x="T6" y="T7"/>
                </a:cxn>
              </a:cxnLst>
              <a:rect l="0" t="0" r="r" b="b"/>
              <a:pathLst>
                <a:path w="290" h="337">
                  <a:moveTo>
                    <a:pt x="0" y="168"/>
                  </a:moveTo>
                  <a:lnTo>
                    <a:pt x="290" y="337"/>
                  </a:lnTo>
                  <a:lnTo>
                    <a:pt x="290" y="0"/>
                  </a:lnTo>
                  <a:lnTo>
                    <a:pt x="0"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4" name="Freeform 29">
              <a:extLst>
                <a:ext uri="{FF2B5EF4-FFF2-40B4-BE49-F238E27FC236}">
                  <a16:creationId xmlns:a16="http://schemas.microsoft.com/office/drawing/2014/main" id="{B958D5BF-56C0-4063-89CC-1B499CD7D6AE}"/>
                </a:ext>
              </a:extLst>
            </p:cNvPr>
            <p:cNvSpPr>
              <a:spLocks/>
            </p:cNvSpPr>
            <p:nvPr userDrawn="1"/>
          </p:nvSpPr>
          <p:spPr bwMode="auto">
            <a:xfrm>
              <a:off x="10312400" y="3168650"/>
              <a:ext cx="463550" cy="534988"/>
            </a:xfrm>
            <a:custGeom>
              <a:avLst/>
              <a:gdLst>
                <a:gd name="T0" fmla="*/ 0 w 292"/>
                <a:gd name="T1" fmla="*/ 0 h 337"/>
                <a:gd name="T2" fmla="*/ 0 w 292"/>
                <a:gd name="T3" fmla="*/ 337 h 337"/>
                <a:gd name="T4" fmla="*/ 292 w 292"/>
                <a:gd name="T5" fmla="*/ 168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5" name="Freeform 30">
              <a:extLst>
                <a:ext uri="{FF2B5EF4-FFF2-40B4-BE49-F238E27FC236}">
                  <a16:creationId xmlns:a16="http://schemas.microsoft.com/office/drawing/2014/main" id="{633CB01F-0A3E-4E2A-AE36-29A741F0EF44}"/>
                </a:ext>
              </a:extLst>
            </p:cNvPr>
            <p:cNvSpPr>
              <a:spLocks/>
            </p:cNvSpPr>
            <p:nvPr userDrawn="1"/>
          </p:nvSpPr>
          <p:spPr bwMode="auto">
            <a:xfrm>
              <a:off x="9844088" y="3714750"/>
              <a:ext cx="460375" cy="534988"/>
            </a:xfrm>
            <a:custGeom>
              <a:avLst/>
              <a:gdLst>
                <a:gd name="T0" fmla="*/ 290 w 290"/>
                <a:gd name="T1" fmla="*/ 0 h 337"/>
                <a:gd name="T2" fmla="*/ 0 w 290"/>
                <a:gd name="T3" fmla="*/ 169 h 337"/>
                <a:gd name="T4" fmla="*/ 290 w 290"/>
                <a:gd name="T5" fmla="*/ 337 h 337"/>
                <a:gd name="T6" fmla="*/ 290 w 290"/>
                <a:gd name="T7" fmla="*/ 0 h 337"/>
              </a:gdLst>
              <a:ahLst/>
              <a:cxnLst>
                <a:cxn ang="0">
                  <a:pos x="T0" y="T1"/>
                </a:cxn>
                <a:cxn ang="0">
                  <a:pos x="T2" y="T3"/>
                </a:cxn>
                <a:cxn ang="0">
                  <a:pos x="T4" y="T5"/>
                </a:cxn>
                <a:cxn ang="0">
                  <a:pos x="T6" y="T7"/>
                </a:cxn>
              </a:cxnLst>
              <a:rect l="0" t="0" r="r" b="b"/>
              <a:pathLst>
                <a:path w="290" h="337">
                  <a:moveTo>
                    <a:pt x="290" y="0"/>
                  </a:moveTo>
                  <a:lnTo>
                    <a:pt x="0" y="169"/>
                  </a:lnTo>
                  <a:lnTo>
                    <a:pt x="290" y="337"/>
                  </a:lnTo>
                  <a:lnTo>
                    <a:pt x="29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6" name="Freeform 31">
              <a:extLst>
                <a:ext uri="{FF2B5EF4-FFF2-40B4-BE49-F238E27FC236}">
                  <a16:creationId xmlns:a16="http://schemas.microsoft.com/office/drawing/2014/main" id="{DE5775D0-0082-4B54-AA7B-E7779448A121}"/>
                </a:ext>
              </a:extLst>
            </p:cNvPr>
            <p:cNvSpPr>
              <a:spLocks/>
            </p:cNvSpPr>
            <p:nvPr userDrawn="1"/>
          </p:nvSpPr>
          <p:spPr bwMode="auto">
            <a:xfrm>
              <a:off x="9837738" y="2894013"/>
              <a:ext cx="463550" cy="534988"/>
            </a:xfrm>
            <a:custGeom>
              <a:avLst/>
              <a:gdLst>
                <a:gd name="T0" fmla="*/ 0 w 292"/>
                <a:gd name="T1" fmla="*/ 337 h 337"/>
                <a:gd name="T2" fmla="*/ 292 w 292"/>
                <a:gd name="T3" fmla="*/ 169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9"/>
                  </a:lnTo>
                  <a:lnTo>
                    <a:pt x="0" y="0"/>
                  </a:lnTo>
                  <a:lnTo>
                    <a:pt x="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7" name="Freeform 32">
              <a:extLst>
                <a:ext uri="{FF2B5EF4-FFF2-40B4-BE49-F238E27FC236}">
                  <a16:creationId xmlns:a16="http://schemas.microsoft.com/office/drawing/2014/main" id="{6E2AED2C-A057-4DAE-BB23-D9D68E719C24}"/>
                </a:ext>
              </a:extLst>
            </p:cNvPr>
            <p:cNvSpPr>
              <a:spLocks/>
            </p:cNvSpPr>
            <p:nvPr userDrawn="1"/>
          </p:nvSpPr>
          <p:spPr bwMode="auto">
            <a:xfrm>
              <a:off x="9369425" y="3443288"/>
              <a:ext cx="463550" cy="531813"/>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8" name="Freeform 33">
              <a:extLst>
                <a:ext uri="{FF2B5EF4-FFF2-40B4-BE49-F238E27FC236}">
                  <a16:creationId xmlns:a16="http://schemas.microsoft.com/office/drawing/2014/main" id="{D312C1E6-9B48-40C0-8F8B-8E74254F62CB}"/>
                </a:ext>
              </a:extLst>
            </p:cNvPr>
            <p:cNvSpPr>
              <a:spLocks/>
            </p:cNvSpPr>
            <p:nvPr userDrawn="1"/>
          </p:nvSpPr>
          <p:spPr bwMode="auto">
            <a:xfrm>
              <a:off x="9837738" y="3443288"/>
              <a:ext cx="463550" cy="531813"/>
            </a:xfrm>
            <a:custGeom>
              <a:avLst/>
              <a:gdLst>
                <a:gd name="T0" fmla="*/ 0 w 292"/>
                <a:gd name="T1" fmla="*/ 0 h 335"/>
                <a:gd name="T2" fmla="*/ 0 w 292"/>
                <a:gd name="T3" fmla="*/ 335 h 335"/>
                <a:gd name="T4" fmla="*/ 292 w 292"/>
                <a:gd name="T5" fmla="*/ 167 h 335"/>
                <a:gd name="T6" fmla="*/ 0 w 292"/>
                <a:gd name="T7" fmla="*/ 0 h 335"/>
              </a:gdLst>
              <a:ahLst/>
              <a:cxnLst>
                <a:cxn ang="0">
                  <a:pos x="T0" y="T1"/>
                </a:cxn>
                <a:cxn ang="0">
                  <a:pos x="T2" y="T3"/>
                </a:cxn>
                <a:cxn ang="0">
                  <a:pos x="T4" y="T5"/>
                </a:cxn>
                <a:cxn ang="0">
                  <a:pos x="T6" y="T7"/>
                </a:cxn>
              </a:cxnLst>
              <a:rect l="0" t="0" r="r" b="b"/>
              <a:pathLst>
                <a:path w="292" h="335">
                  <a:moveTo>
                    <a:pt x="0" y="0"/>
                  </a:moveTo>
                  <a:lnTo>
                    <a:pt x="0" y="335"/>
                  </a:lnTo>
                  <a:lnTo>
                    <a:pt x="292" y="167"/>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9" name="Freeform 34">
              <a:extLst>
                <a:ext uri="{FF2B5EF4-FFF2-40B4-BE49-F238E27FC236}">
                  <a16:creationId xmlns:a16="http://schemas.microsoft.com/office/drawing/2014/main" id="{5F55C538-1E17-42CB-AD34-D3925F1A0A0E}"/>
                </a:ext>
              </a:extLst>
            </p:cNvPr>
            <p:cNvSpPr>
              <a:spLocks/>
            </p:cNvSpPr>
            <p:nvPr userDrawn="1"/>
          </p:nvSpPr>
          <p:spPr bwMode="auto">
            <a:xfrm>
              <a:off x="9366250" y="3714750"/>
              <a:ext cx="463550" cy="534988"/>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0" name="Freeform 35">
              <a:extLst>
                <a:ext uri="{FF2B5EF4-FFF2-40B4-BE49-F238E27FC236}">
                  <a16:creationId xmlns:a16="http://schemas.microsoft.com/office/drawing/2014/main" id="{1DE99BAF-F378-43EC-B44F-F06F2CCFD07B}"/>
                </a:ext>
              </a:extLst>
            </p:cNvPr>
            <p:cNvSpPr>
              <a:spLocks/>
            </p:cNvSpPr>
            <p:nvPr userDrawn="1"/>
          </p:nvSpPr>
          <p:spPr bwMode="auto">
            <a:xfrm>
              <a:off x="9366250" y="3168650"/>
              <a:ext cx="463550" cy="534988"/>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1" name="Freeform 36">
              <a:extLst>
                <a:ext uri="{FF2B5EF4-FFF2-40B4-BE49-F238E27FC236}">
                  <a16:creationId xmlns:a16="http://schemas.microsoft.com/office/drawing/2014/main" id="{1B1FDF88-CB81-4718-88FC-D895BFBCF72E}"/>
                </a:ext>
              </a:extLst>
            </p:cNvPr>
            <p:cNvSpPr>
              <a:spLocks/>
            </p:cNvSpPr>
            <p:nvPr userDrawn="1"/>
          </p:nvSpPr>
          <p:spPr bwMode="auto">
            <a:xfrm>
              <a:off x="9366250" y="2622550"/>
              <a:ext cx="463550" cy="534988"/>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2" name="Freeform 37">
              <a:extLst>
                <a:ext uri="{FF2B5EF4-FFF2-40B4-BE49-F238E27FC236}">
                  <a16:creationId xmlns:a16="http://schemas.microsoft.com/office/drawing/2014/main" id="{8AE4BD4D-961D-4970-A6E0-93CE27C779A8}"/>
                </a:ext>
              </a:extLst>
            </p:cNvPr>
            <p:cNvSpPr>
              <a:spLocks/>
            </p:cNvSpPr>
            <p:nvPr userDrawn="1"/>
          </p:nvSpPr>
          <p:spPr bwMode="auto">
            <a:xfrm>
              <a:off x="9366250" y="4260850"/>
              <a:ext cx="463550" cy="534988"/>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3" name="Freeform 38">
              <a:extLst>
                <a:ext uri="{FF2B5EF4-FFF2-40B4-BE49-F238E27FC236}">
                  <a16:creationId xmlns:a16="http://schemas.microsoft.com/office/drawing/2014/main" id="{1A6BF5F6-F152-4FF9-B8AC-0E7EF336B370}"/>
                </a:ext>
              </a:extLst>
            </p:cNvPr>
            <p:cNvSpPr>
              <a:spLocks/>
            </p:cNvSpPr>
            <p:nvPr userDrawn="1"/>
          </p:nvSpPr>
          <p:spPr bwMode="auto">
            <a:xfrm>
              <a:off x="10787063" y="3443288"/>
              <a:ext cx="460375" cy="531813"/>
            </a:xfrm>
            <a:custGeom>
              <a:avLst/>
              <a:gdLst>
                <a:gd name="T0" fmla="*/ 0 w 290"/>
                <a:gd name="T1" fmla="*/ 0 h 335"/>
                <a:gd name="T2" fmla="*/ 0 w 290"/>
                <a:gd name="T3" fmla="*/ 335 h 335"/>
                <a:gd name="T4" fmla="*/ 290 w 290"/>
                <a:gd name="T5" fmla="*/ 167 h 335"/>
                <a:gd name="T6" fmla="*/ 0 w 290"/>
                <a:gd name="T7" fmla="*/ 0 h 335"/>
              </a:gdLst>
              <a:ahLst/>
              <a:cxnLst>
                <a:cxn ang="0">
                  <a:pos x="T0" y="T1"/>
                </a:cxn>
                <a:cxn ang="0">
                  <a:pos x="T2" y="T3"/>
                </a:cxn>
                <a:cxn ang="0">
                  <a:pos x="T4" y="T5"/>
                </a:cxn>
                <a:cxn ang="0">
                  <a:pos x="T6" y="T7"/>
                </a:cxn>
              </a:cxnLst>
              <a:rect l="0" t="0" r="r" b="b"/>
              <a:pathLst>
                <a:path w="290" h="335">
                  <a:moveTo>
                    <a:pt x="0" y="0"/>
                  </a:moveTo>
                  <a:lnTo>
                    <a:pt x="0" y="335"/>
                  </a:lnTo>
                  <a:lnTo>
                    <a:pt x="290" y="167"/>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4" name="Freeform 39">
              <a:extLst>
                <a:ext uri="{FF2B5EF4-FFF2-40B4-BE49-F238E27FC236}">
                  <a16:creationId xmlns:a16="http://schemas.microsoft.com/office/drawing/2014/main" id="{6EE7E6AC-8BC2-4CDF-9752-A5A16C17126A}"/>
                </a:ext>
              </a:extLst>
            </p:cNvPr>
            <p:cNvSpPr>
              <a:spLocks/>
            </p:cNvSpPr>
            <p:nvPr userDrawn="1"/>
          </p:nvSpPr>
          <p:spPr bwMode="auto">
            <a:xfrm>
              <a:off x="10315575" y="3443288"/>
              <a:ext cx="461963" cy="531813"/>
            </a:xfrm>
            <a:custGeom>
              <a:avLst/>
              <a:gdLst>
                <a:gd name="T0" fmla="*/ 291 w 291"/>
                <a:gd name="T1" fmla="*/ 0 h 335"/>
                <a:gd name="T2" fmla="*/ 0 w 291"/>
                <a:gd name="T3" fmla="*/ 167 h 335"/>
                <a:gd name="T4" fmla="*/ 291 w 291"/>
                <a:gd name="T5" fmla="*/ 335 h 335"/>
                <a:gd name="T6" fmla="*/ 291 w 291"/>
                <a:gd name="T7" fmla="*/ 0 h 335"/>
              </a:gdLst>
              <a:ahLst/>
              <a:cxnLst>
                <a:cxn ang="0">
                  <a:pos x="T0" y="T1"/>
                </a:cxn>
                <a:cxn ang="0">
                  <a:pos x="T2" y="T3"/>
                </a:cxn>
                <a:cxn ang="0">
                  <a:pos x="T4" y="T5"/>
                </a:cxn>
                <a:cxn ang="0">
                  <a:pos x="T6" y="T7"/>
                </a:cxn>
              </a:cxnLst>
              <a:rect l="0" t="0" r="r" b="b"/>
              <a:pathLst>
                <a:path w="291" h="335">
                  <a:moveTo>
                    <a:pt x="291" y="0"/>
                  </a:moveTo>
                  <a:lnTo>
                    <a:pt x="0" y="167"/>
                  </a:lnTo>
                  <a:lnTo>
                    <a:pt x="291" y="335"/>
                  </a:lnTo>
                  <a:lnTo>
                    <a:pt x="29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5" name="Freeform 40">
              <a:extLst>
                <a:ext uri="{FF2B5EF4-FFF2-40B4-BE49-F238E27FC236}">
                  <a16:creationId xmlns:a16="http://schemas.microsoft.com/office/drawing/2014/main" id="{AD37981B-419B-4C44-81D5-C8C73966CDFD}"/>
                </a:ext>
              </a:extLst>
            </p:cNvPr>
            <p:cNvSpPr>
              <a:spLocks/>
            </p:cNvSpPr>
            <p:nvPr userDrawn="1"/>
          </p:nvSpPr>
          <p:spPr bwMode="auto">
            <a:xfrm>
              <a:off x="9369425" y="3989388"/>
              <a:ext cx="463550" cy="534988"/>
            </a:xfrm>
            <a:custGeom>
              <a:avLst/>
              <a:gdLst>
                <a:gd name="T0" fmla="*/ 292 w 292"/>
                <a:gd name="T1" fmla="*/ 0 h 337"/>
                <a:gd name="T2" fmla="*/ 0 w 292"/>
                <a:gd name="T3" fmla="*/ 167 h 337"/>
                <a:gd name="T4" fmla="*/ 292 w 292"/>
                <a:gd name="T5" fmla="*/ 337 h 337"/>
                <a:gd name="T6" fmla="*/ 292 w 292"/>
                <a:gd name="T7" fmla="*/ 0 h 337"/>
              </a:gdLst>
              <a:ahLst/>
              <a:cxnLst>
                <a:cxn ang="0">
                  <a:pos x="T0" y="T1"/>
                </a:cxn>
                <a:cxn ang="0">
                  <a:pos x="T2" y="T3"/>
                </a:cxn>
                <a:cxn ang="0">
                  <a:pos x="T4" y="T5"/>
                </a:cxn>
                <a:cxn ang="0">
                  <a:pos x="T6" y="T7"/>
                </a:cxn>
              </a:cxnLst>
              <a:rect l="0" t="0" r="r" b="b"/>
              <a:pathLst>
                <a:path w="292" h="337">
                  <a:moveTo>
                    <a:pt x="292" y="0"/>
                  </a:moveTo>
                  <a:lnTo>
                    <a:pt x="0" y="167"/>
                  </a:lnTo>
                  <a:lnTo>
                    <a:pt x="292" y="337"/>
                  </a:lnTo>
                  <a:lnTo>
                    <a:pt x="29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6" name="Freeform 41">
              <a:extLst>
                <a:ext uri="{FF2B5EF4-FFF2-40B4-BE49-F238E27FC236}">
                  <a16:creationId xmlns:a16="http://schemas.microsoft.com/office/drawing/2014/main" id="{207430BE-6D1E-4714-ACD4-8B4919A69675}"/>
                </a:ext>
              </a:extLst>
            </p:cNvPr>
            <p:cNvSpPr>
              <a:spLocks/>
            </p:cNvSpPr>
            <p:nvPr userDrawn="1"/>
          </p:nvSpPr>
          <p:spPr bwMode="auto">
            <a:xfrm>
              <a:off x="10312400" y="3714750"/>
              <a:ext cx="463550" cy="534988"/>
            </a:xfrm>
            <a:custGeom>
              <a:avLst/>
              <a:gdLst>
                <a:gd name="T0" fmla="*/ 0 w 292"/>
                <a:gd name="T1" fmla="*/ 0 h 337"/>
                <a:gd name="T2" fmla="*/ 0 w 292"/>
                <a:gd name="T3" fmla="*/ 337 h 337"/>
                <a:gd name="T4" fmla="*/ 292 w 292"/>
                <a:gd name="T5" fmla="*/ 169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7" name="Freeform 42">
              <a:extLst>
                <a:ext uri="{FF2B5EF4-FFF2-40B4-BE49-F238E27FC236}">
                  <a16:creationId xmlns:a16="http://schemas.microsoft.com/office/drawing/2014/main" id="{A0206197-7B6A-440D-B31E-DD979930D388}"/>
                </a:ext>
              </a:extLst>
            </p:cNvPr>
            <p:cNvSpPr>
              <a:spLocks/>
            </p:cNvSpPr>
            <p:nvPr userDrawn="1"/>
          </p:nvSpPr>
          <p:spPr bwMode="auto">
            <a:xfrm>
              <a:off x="9369425" y="2897188"/>
              <a:ext cx="463550" cy="531813"/>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8" name="Freeform 43">
              <a:extLst>
                <a:ext uri="{FF2B5EF4-FFF2-40B4-BE49-F238E27FC236}">
                  <a16:creationId xmlns:a16="http://schemas.microsoft.com/office/drawing/2014/main" id="{D28E00A7-8675-4E4C-9232-6E53F8547895}"/>
                </a:ext>
              </a:extLst>
            </p:cNvPr>
            <p:cNvSpPr>
              <a:spLocks/>
            </p:cNvSpPr>
            <p:nvPr userDrawn="1"/>
          </p:nvSpPr>
          <p:spPr bwMode="auto">
            <a:xfrm>
              <a:off x="9837738" y="3989388"/>
              <a:ext cx="463550" cy="534988"/>
            </a:xfrm>
            <a:custGeom>
              <a:avLst/>
              <a:gdLst>
                <a:gd name="T0" fmla="*/ 0 w 292"/>
                <a:gd name="T1" fmla="*/ 0 h 337"/>
                <a:gd name="T2" fmla="*/ 0 w 292"/>
                <a:gd name="T3" fmla="*/ 337 h 337"/>
                <a:gd name="T4" fmla="*/ 292 w 292"/>
                <a:gd name="T5" fmla="*/ 167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7"/>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119" name="Grupp 118">
            <a:extLst>
              <a:ext uri="{FF2B5EF4-FFF2-40B4-BE49-F238E27FC236}">
                <a16:creationId xmlns:a16="http://schemas.microsoft.com/office/drawing/2014/main" id="{BFFCC9F9-C083-4E81-9445-44605B736B68}"/>
              </a:ext>
            </a:extLst>
          </p:cNvPr>
          <p:cNvGrpSpPr/>
          <p:nvPr userDrawn="1"/>
        </p:nvGrpSpPr>
        <p:grpSpPr>
          <a:xfrm>
            <a:off x="8086496" y="4370318"/>
            <a:ext cx="2127811" cy="2173288"/>
            <a:chOff x="9366250" y="2622550"/>
            <a:chExt cx="1881188" cy="2173288"/>
          </a:xfrm>
          <a:solidFill>
            <a:srgbClr val="D2E175"/>
          </a:solidFill>
        </p:grpSpPr>
        <p:sp>
          <p:nvSpPr>
            <p:cNvPr id="120" name="Freeform 28">
              <a:extLst>
                <a:ext uri="{FF2B5EF4-FFF2-40B4-BE49-F238E27FC236}">
                  <a16:creationId xmlns:a16="http://schemas.microsoft.com/office/drawing/2014/main" id="{FCF09A28-0F11-4BFB-A890-6759B2C4ACD4}"/>
                </a:ext>
              </a:extLst>
            </p:cNvPr>
            <p:cNvSpPr>
              <a:spLocks/>
            </p:cNvSpPr>
            <p:nvPr userDrawn="1"/>
          </p:nvSpPr>
          <p:spPr bwMode="auto">
            <a:xfrm>
              <a:off x="9844088" y="3168650"/>
              <a:ext cx="460375" cy="534988"/>
            </a:xfrm>
            <a:custGeom>
              <a:avLst/>
              <a:gdLst>
                <a:gd name="T0" fmla="*/ 0 w 290"/>
                <a:gd name="T1" fmla="*/ 168 h 337"/>
                <a:gd name="T2" fmla="*/ 290 w 290"/>
                <a:gd name="T3" fmla="*/ 337 h 337"/>
                <a:gd name="T4" fmla="*/ 290 w 290"/>
                <a:gd name="T5" fmla="*/ 0 h 337"/>
                <a:gd name="T6" fmla="*/ 0 w 290"/>
                <a:gd name="T7" fmla="*/ 168 h 337"/>
              </a:gdLst>
              <a:ahLst/>
              <a:cxnLst>
                <a:cxn ang="0">
                  <a:pos x="T0" y="T1"/>
                </a:cxn>
                <a:cxn ang="0">
                  <a:pos x="T2" y="T3"/>
                </a:cxn>
                <a:cxn ang="0">
                  <a:pos x="T4" y="T5"/>
                </a:cxn>
                <a:cxn ang="0">
                  <a:pos x="T6" y="T7"/>
                </a:cxn>
              </a:cxnLst>
              <a:rect l="0" t="0" r="r" b="b"/>
              <a:pathLst>
                <a:path w="290" h="337">
                  <a:moveTo>
                    <a:pt x="0" y="168"/>
                  </a:moveTo>
                  <a:lnTo>
                    <a:pt x="290" y="337"/>
                  </a:lnTo>
                  <a:lnTo>
                    <a:pt x="290" y="0"/>
                  </a:lnTo>
                  <a:lnTo>
                    <a:pt x="0"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1" name="Freeform 29">
              <a:extLst>
                <a:ext uri="{FF2B5EF4-FFF2-40B4-BE49-F238E27FC236}">
                  <a16:creationId xmlns:a16="http://schemas.microsoft.com/office/drawing/2014/main" id="{4834027B-5BDF-433B-BDC6-F4DBB9FA68EF}"/>
                </a:ext>
              </a:extLst>
            </p:cNvPr>
            <p:cNvSpPr>
              <a:spLocks/>
            </p:cNvSpPr>
            <p:nvPr userDrawn="1"/>
          </p:nvSpPr>
          <p:spPr bwMode="auto">
            <a:xfrm>
              <a:off x="10312400" y="3168650"/>
              <a:ext cx="463550" cy="534988"/>
            </a:xfrm>
            <a:custGeom>
              <a:avLst/>
              <a:gdLst>
                <a:gd name="T0" fmla="*/ 0 w 292"/>
                <a:gd name="T1" fmla="*/ 0 h 337"/>
                <a:gd name="T2" fmla="*/ 0 w 292"/>
                <a:gd name="T3" fmla="*/ 337 h 337"/>
                <a:gd name="T4" fmla="*/ 292 w 292"/>
                <a:gd name="T5" fmla="*/ 168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2" name="Freeform 30">
              <a:extLst>
                <a:ext uri="{FF2B5EF4-FFF2-40B4-BE49-F238E27FC236}">
                  <a16:creationId xmlns:a16="http://schemas.microsoft.com/office/drawing/2014/main" id="{DA3DA23E-E553-472E-B08C-41484C72184F}"/>
                </a:ext>
              </a:extLst>
            </p:cNvPr>
            <p:cNvSpPr>
              <a:spLocks/>
            </p:cNvSpPr>
            <p:nvPr userDrawn="1"/>
          </p:nvSpPr>
          <p:spPr bwMode="auto">
            <a:xfrm>
              <a:off x="9844088" y="3714750"/>
              <a:ext cx="460375" cy="534988"/>
            </a:xfrm>
            <a:custGeom>
              <a:avLst/>
              <a:gdLst>
                <a:gd name="T0" fmla="*/ 290 w 290"/>
                <a:gd name="T1" fmla="*/ 0 h 337"/>
                <a:gd name="T2" fmla="*/ 0 w 290"/>
                <a:gd name="T3" fmla="*/ 169 h 337"/>
                <a:gd name="T4" fmla="*/ 290 w 290"/>
                <a:gd name="T5" fmla="*/ 337 h 337"/>
                <a:gd name="T6" fmla="*/ 290 w 290"/>
                <a:gd name="T7" fmla="*/ 0 h 337"/>
              </a:gdLst>
              <a:ahLst/>
              <a:cxnLst>
                <a:cxn ang="0">
                  <a:pos x="T0" y="T1"/>
                </a:cxn>
                <a:cxn ang="0">
                  <a:pos x="T2" y="T3"/>
                </a:cxn>
                <a:cxn ang="0">
                  <a:pos x="T4" y="T5"/>
                </a:cxn>
                <a:cxn ang="0">
                  <a:pos x="T6" y="T7"/>
                </a:cxn>
              </a:cxnLst>
              <a:rect l="0" t="0" r="r" b="b"/>
              <a:pathLst>
                <a:path w="290" h="337">
                  <a:moveTo>
                    <a:pt x="290" y="0"/>
                  </a:moveTo>
                  <a:lnTo>
                    <a:pt x="0" y="169"/>
                  </a:lnTo>
                  <a:lnTo>
                    <a:pt x="290" y="337"/>
                  </a:lnTo>
                  <a:lnTo>
                    <a:pt x="29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3" name="Freeform 31">
              <a:extLst>
                <a:ext uri="{FF2B5EF4-FFF2-40B4-BE49-F238E27FC236}">
                  <a16:creationId xmlns:a16="http://schemas.microsoft.com/office/drawing/2014/main" id="{B37F35E2-9BC7-46DB-BDA4-0FF55BCF070C}"/>
                </a:ext>
              </a:extLst>
            </p:cNvPr>
            <p:cNvSpPr>
              <a:spLocks/>
            </p:cNvSpPr>
            <p:nvPr userDrawn="1"/>
          </p:nvSpPr>
          <p:spPr bwMode="auto">
            <a:xfrm>
              <a:off x="9837738" y="2894013"/>
              <a:ext cx="463550" cy="534988"/>
            </a:xfrm>
            <a:custGeom>
              <a:avLst/>
              <a:gdLst>
                <a:gd name="T0" fmla="*/ 0 w 292"/>
                <a:gd name="T1" fmla="*/ 337 h 337"/>
                <a:gd name="T2" fmla="*/ 292 w 292"/>
                <a:gd name="T3" fmla="*/ 169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9"/>
                  </a:lnTo>
                  <a:lnTo>
                    <a:pt x="0" y="0"/>
                  </a:lnTo>
                  <a:lnTo>
                    <a:pt x="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4" name="Freeform 32">
              <a:extLst>
                <a:ext uri="{FF2B5EF4-FFF2-40B4-BE49-F238E27FC236}">
                  <a16:creationId xmlns:a16="http://schemas.microsoft.com/office/drawing/2014/main" id="{55F90388-FC83-4B39-923F-E963FF95ACC4}"/>
                </a:ext>
              </a:extLst>
            </p:cNvPr>
            <p:cNvSpPr>
              <a:spLocks/>
            </p:cNvSpPr>
            <p:nvPr userDrawn="1"/>
          </p:nvSpPr>
          <p:spPr bwMode="auto">
            <a:xfrm>
              <a:off x="9369425" y="3443288"/>
              <a:ext cx="463550" cy="531813"/>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5" name="Freeform 33">
              <a:extLst>
                <a:ext uri="{FF2B5EF4-FFF2-40B4-BE49-F238E27FC236}">
                  <a16:creationId xmlns:a16="http://schemas.microsoft.com/office/drawing/2014/main" id="{112A90E4-A502-4125-AC47-DF51768464AD}"/>
                </a:ext>
              </a:extLst>
            </p:cNvPr>
            <p:cNvSpPr>
              <a:spLocks/>
            </p:cNvSpPr>
            <p:nvPr userDrawn="1"/>
          </p:nvSpPr>
          <p:spPr bwMode="auto">
            <a:xfrm>
              <a:off x="9837738" y="3443288"/>
              <a:ext cx="463550" cy="531813"/>
            </a:xfrm>
            <a:custGeom>
              <a:avLst/>
              <a:gdLst>
                <a:gd name="T0" fmla="*/ 0 w 292"/>
                <a:gd name="T1" fmla="*/ 0 h 335"/>
                <a:gd name="T2" fmla="*/ 0 w 292"/>
                <a:gd name="T3" fmla="*/ 335 h 335"/>
                <a:gd name="T4" fmla="*/ 292 w 292"/>
                <a:gd name="T5" fmla="*/ 167 h 335"/>
                <a:gd name="T6" fmla="*/ 0 w 292"/>
                <a:gd name="T7" fmla="*/ 0 h 335"/>
              </a:gdLst>
              <a:ahLst/>
              <a:cxnLst>
                <a:cxn ang="0">
                  <a:pos x="T0" y="T1"/>
                </a:cxn>
                <a:cxn ang="0">
                  <a:pos x="T2" y="T3"/>
                </a:cxn>
                <a:cxn ang="0">
                  <a:pos x="T4" y="T5"/>
                </a:cxn>
                <a:cxn ang="0">
                  <a:pos x="T6" y="T7"/>
                </a:cxn>
              </a:cxnLst>
              <a:rect l="0" t="0" r="r" b="b"/>
              <a:pathLst>
                <a:path w="292" h="335">
                  <a:moveTo>
                    <a:pt x="0" y="0"/>
                  </a:moveTo>
                  <a:lnTo>
                    <a:pt x="0" y="335"/>
                  </a:lnTo>
                  <a:lnTo>
                    <a:pt x="292" y="167"/>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6" name="Freeform 34">
              <a:extLst>
                <a:ext uri="{FF2B5EF4-FFF2-40B4-BE49-F238E27FC236}">
                  <a16:creationId xmlns:a16="http://schemas.microsoft.com/office/drawing/2014/main" id="{39ACC325-97B9-4877-B569-0AA6B1445BD3}"/>
                </a:ext>
              </a:extLst>
            </p:cNvPr>
            <p:cNvSpPr>
              <a:spLocks/>
            </p:cNvSpPr>
            <p:nvPr userDrawn="1"/>
          </p:nvSpPr>
          <p:spPr bwMode="auto">
            <a:xfrm>
              <a:off x="9366250" y="3714750"/>
              <a:ext cx="463550" cy="534988"/>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7" name="Freeform 35">
              <a:extLst>
                <a:ext uri="{FF2B5EF4-FFF2-40B4-BE49-F238E27FC236}">
                  <a16:creationId xmlns:a16="http://schemas.microsoft.com/office/drawing/2014/main" id="{D299C024-87E9-4F3D-86FB-9C59F8E71C99}"/>
                </a:ext>
              </a:extLst>
            </p:cNvPr>
            <p:cNvSpPr>
              <a:spLocks/>
            </p:cNvSpPr>
            <p:nvPr userDrawn="1"/>
          </p:nvSpPr>
          <p:spPr bwMode="auto">
            <a:xfrm>
              <a:off x="9366250" y="3168650"/>
              <a:ext cx="463550" cy="534988"/>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8" name="Freeform 36">
              <a:extLst>
                <a:ext uri="{FF2B5EF4-FFF2-40B4-BE49-F238E27FC236}">
                  <a16:creationId xmlns:a16="http://schemas.microsoft.com/office/drawing/2014/main" id="{95992AA4-5939-4500-8E37-ED3D8E58DEB5}"/>
                </a:ext>
              </a:extLst>
            </p:cNvPr>
            <p:cNvSpPr>
              <a:spLocks/>
            </p:cNvSpPr>
            <p:nvPr userDrawn="1"/>
          </p:nvSpPr>
          <p:spPr bwMode="auto">
            <a:xfrm>
              <a:off x="9366250" y="2622550"/>
              <a:ext cx="463550" cy="534988"/>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9" name="Freeform 37">
              <a:extLst>
                <a:ext uri="{FF2B5EF4-FFF2-40B4-BE49-F238E27FC236}">
                  <a16:creationId xmlns:a16="http://schemas.microsoft.com/office/drawing/2014/main" id="{5A3DD648-3D32-444A-96C9-5B4FFBB7EE02}"/>
                </a:ext>
              </a:extLst>
            </p:cNvPr>
            <p:cNvSpPr>
              <a:spLocks/>
            </p:cNvSpPr>
            <p:nvPr userDrawn="1"/>
          </p:nvSpPr>
          <p:spPr bwMode="auto">
            <a:xfrm>
              <a:off x="9366250" y="4260850"/>
              <a:ext cx="463550" cy="534988"/>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0" name="Freeform 38">
              <a:extLst>
                <a:ext uri="{FF2B5EF4-FFF2-40B4-BE49-F238E27FC236}">
                  <a16:creationId xmlns:a16="http://schemas.microsoft.com/office/drawing/2014/main" id="{45408E39-9DA6-4EE9-B01D-11C25B953C88}"/>
                </a:ext>
              </a:extLst>
            </p:cNvPr>
            <p:cNvSpPr>
              <a:spLocks/>
            </p:cNvSpPr>
            <p:nvPr userDrawn="1"/>
          </p:nvSpPr>
          <p:spPr bwMode="auto">
            <a:xfrm>
              <a:off x="10787063" y="3443288"/>
              <a:ext cx="460375" cy="531813"/>
            </a:xfrm>
            <a:custGeom>
              <a:avLst/>
              <a:gdLst>
                <a:gd name="T0" fmla="*/ 0 w 290"/>
                <a:gd name="T1" fmla="*/ 0 h 335"/>
                <a:gd name="T2" fmla="*/ 0 w 290"/>
                <a:gd name="T3" fmla="*/ 335 h 335"/>
                <a:gd name="T4" fmla="*/ 290 w 290"/>
                <a:gd name="T5" fmla="*/ 167 h 335"/>
                <a:gd name="T6" fmla="*/ 0 w 290"/>
                <a:gd name="T7" fmla="*/ 0 h 335"/>
              </a:gdLst>
              <a:ahLst/>
              <a:cxnLst>
                <a:cxn ang="0">
                  <a:pos x="T0" y="T1"/>
                </a:cxn>
                <a:cxn ang="0">
                  <a:pos x="T2" y="T3"/>
                </a:cxn>
                <a:cxn ang="0">
                  <a:pos x="T4" y="T5"/>
                </a:cxn>
                <a:cxn ang="0">
                  <a:pos x="T6" y="T7"/>
                </a:cxn>
              </a:cxnLst>
              <a:rect l="0" t="0" r="r" b="b"/>
              <a:pathLst>
                <a:path w="290" h="335">
                  <a:moveTo>
                    <a:pt x="0" y="0"/>
                  </a:moveTo>
                  <a:lnTo>
                    <a:pt x="0" y="335"/>
                  </a:lnTo>
                  <a:lnTo>
                    <a:pt x="290" y="167"/>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1" name="Freeform 39">
              <a:extLst>
                <a:ext uri="{FF2B5EF4-FFF2-40B4-BE49-F238E27FC236}">
                  <a16:creationId xmlns:a16="http://schemas.microsoft.com/office/drawing/2014/main" id="{A0ECCAA4-0894-4200-81AC-D302863CB8BF}"/>
                </a:ext>
              </a:extLst>
            </p:cNvPr>
            <p:cNvSpPr>
              <a:spLocks/>
            </p:cNvSpPr>
            <p:nvPr userDrawn="1"/>
          </p:nvSpPr>
          <p:spPr bwMode="auto">
            <a:xfrm>
              <a:off x="10315575" y="3443288"/>
              <a:ext cx="461963" cy="531813"/>
            </a:xfrm>
            <a:custGeom>
              <a:avLst/>
              <a:gdLst>
                <a:gd name="T0" fmla="*/ 291 w 291"/>
                <a:gd name="T1" fmla="*/ 0 h 335"/>
                <a:gd name="T2" fmla="*/ 0 w 291"/>
                <a:gd name="T3" fmla="*/ 167 h 335"/>
                <a:gd name="T4" fmla="*/ 291 w 291"/>
                <a:gd name="T5" fmla="*/ 335 h 335"/>
                <a:gd name="T6" fmla="*/ 291 w 291"/>
                <a:gd name="T7" fmla="*/ 0 h 335"/>
              </a:gdLst>
              <a:ahLst/>
              <a:cxnLst>
                <a:cxn ang="0">
                  <a:pos x="T0" y="T1"/>
                </a:cxn>
                <a:cxn ang="0">
                  <a:pos x="T2" y="T3"/>
                </a:cxn>
                <a:cxn ang="0">
                  <a:pos x="T4" y="T5"/>
                </a:cxn>
                <a:cxn ang="0">
                  <a:pos x="T6" y="T7"/>
                </a:cxn>
              </a:cxnLst>
              <a:rect l="0" t="0" r="r" b="b"/>
              <a:pathLst>
                <a:path w="291" h="335">
                  <a:moveTo>
                    <a:pt x="291" y="0"/>
                  </a:moveTo>
                  <a:lnTo>
                    <a:pt x="0" y="167"/>
                  </a:lnTo>
                  <a:lnTo>
                    <a:pt x="291" y="335"/>
                  </a:lnTo>
                  <a:lnTo>
                    <a:pt x="29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2" name="Freeform 40">
              <a:extLst>
                <a:ext uri="{FF2B5EF4-FFF2-40B4-BE49-F238E27FC236}">
                  <a16:creationId xmlns:a16="http://schemas.microsoft.com/office/drawing/2014/main" id="{C72795D8-FB47-4F57-982C-396ED10B8B3F}"/>
                </a:ext>
              </a:extLst>
            </p:cNvPr>
            <p:cNvSpPr>
              <a:spLocks/>
            </p:cNvSpPr>
            <p:nvPr userDrawn="1"/>
          </p:nvSpPr>
          <p:spPr bwMode="auto">
            <a:xfrm>
              <a:off x="9369425" y="3989388"/>
              <a:ext cx="463550" cy="534988"/>
            </a:xfrm>
            <a:custGeom>
              <a:avLst/>
              <a:gdLst>
                <a:gd name="T0" fmla="*/ 292 w 292"/>
                <a:gd name="T1" fmla="*/ 0 h 337"/>
                <a:gd name="T2" fmla="*/ 0 w 292"/>
                <a:gd name="T3" fmla="*/ 167 h 337"/>
                <a:gd name="T4" fmla="*/ 292 w 292"/>
                <a:gd name="T5" fmla="*/ 337 h 337"/>
                <a:gd name="T6" fmla="*/ 292 w 292"/>
                <a:gd name="T7" fmla="*/ 0 h 337"/>
              </a:gdLst>
              <a:ahLst/>
              <a:cxnLst>
                <a:cxn ang="0">
                  <a:pos x="T0" y="T1"/>
                </a:cxn>
                <a:cxn ang="0">
                  <a:pos x="T2" y="T3"/>
                </a:cxn>
                <a:cxn ang="0">
                  <a:pos x="T4" y="T5"/>
                </a:cxn>
                <a:cxn ang="0">
                  <a:pos x="T6" y="T7"/>
                </a:cxn>
              </a:cxnLst>
              <a:rect l="0" t="0" r="r" b="b"/>
              <a:pathLst>
                <a:path w="292" h="337">
                  <a:moveTo>
                    <a:pt x="292" y="0"/>
                  </a:moveTo>
                  <a:lnTo>
                    <a:pt x="0" y="167"/>
                  </a:lnTo>
                  <a:lnTo>
                    <a:pt x="292" y="337"/>
                  </a:lnTo>
                  <a:lnTo>
                    <a:pt x="29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3" name="Freeform 41">
              <a:extLst>
                <a:ext uri="{FF2B5EF4-FFF2-40B4-BE49-F238E27FC236}">
                  <a16:creationId xmlns:a16="http://schemas.microsoft.com/office/drawing/2014/main" id="{3559EFA4-C232-4E1D-89DD-E55E2AA5EE1F}"/>
                </a:ext>
              </a:extLst>
            </p:cNvPr>
            <p:cNvSpPr>
              <a:spLocks/>
            </p:cNvSpPr>
            <p:nvPr userDrawn="1"/>
          </p:nvSpPr>
          <p:spPr bwMode="auto">
            <a:xfrm>
              <a:off x="10312400" y="3714750"/>
              <a:ext cx="463550" cy="534988"/>
            </a:xfrm>
            <a:custGeom>
              <a:avLst/>
              <a:gdLst>
                <a:gd name="T0" fmla="*/ 0 w 292"/>
                <a:gd name="T1" fmla="*/ 0 h 337"/>
                <a:gd name="T2" fmla="*/ 0 w 292"/>
                <a:gd name="T3" fmla="*/ 337 h 337"/>
                <a:gd name="T4" fmla="*/ 292 w 292"/>
                <a:gd name="T5" fmla="*/ 169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4" name="Freeform 42">
              <a:extLst>
                <a:ext uri="{FF2B5EF4-FFF2-40B4-BE49-F238E27FC236}">
                  <a16:creationId xmlns:a16="http://schemas.microsoft.com/office/drawing/2014/main" id="{A69B7B23-8180-4D7A-8BEB-36076A50AAAA}"/>
                </a:ext>
              </a:extLst>
            </p:cNvPr>
            <p:cNvSpPr>
              <a:spLocks/>
            </p:cNvSpPr>
            <p:nvPr userDrawn="1"/>
          </p:nvSpPr>
          <p:spPr bwMode="auto">
            <a:xfrm>
              <a:off x="9369425" y="2897188"/>
              <a:ext cx="463550" cy="531813"/>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5" name="Freeform 43">
              <a:extLst>
                <a:ext uri="{FF2B5EF4-FFF2-40B4-BE49-F238E27FC236}">
                  <a16:creationId xmlns:a16="http://schemas.microsoft.com/office/drawing/2014/main" id="{FB9D79D0-CBA2-47A7-BF66-ACBAE057FA0B}"/>
                </a:ext>
              </a:extLst>
            </p:cNvPr>
            <p:cNvSpPr>
              <a:spLocks/>
            </p:cNvSpPr>
            <p:nvPr userDrawn="1"/>
          </p:nvSpPr>
          <p:spPr bwMode="auto">
            <a:xfrm>
              <a:off x="9837738" y="3989388"/>
              <a:ext cx="463550" cy="534988"/>
            </a:xfrm>
            <a:custGeom>
              <a:avLst/>
              <a:gdLst>
                <a:gd name="T0" fmla="*/ 0 w 292"/>
                <a:gd name="T1" fmla="*/ 0 h 337"/>
                <a:gd name="T2" fmla="*/ 0 w 292"/>
                <a:gd name="T3" fmla="*/ 337 h 337"/>
                <a:gd name="T4" fmla="*/ 292 w 292"/>
                <a:gd name="T5" fmla="*/ 167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7"/>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aphicFrame>
        <p:nvGraphicFramePr>
          <p:cNvPr id="5" name="Objekt 4" hidden="1"/>
          <p:cNvGraphicFramePr>
            <a:graphicFrameLocks noChangeAspect="1"/>
          </p:cNvGraphicFramePr>
          <p:nvPr userDrawn="1">
            <p:custDataLst>
              <p:tags r:id="rId2"/>
            </p:custDataLst>
            <p:extLst>
              <p:ext uri="{D42A27DB-BD31-4B8C-83A1-F6EECF244321}">
                <p14:modId xmlns:p14="http://schemas.microsoft.com/office/powerpoint/2010/main" val="1711460858"/>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5" name="Objekt 4" hidden="1"/>
                      <p:cNvPicPr/>
                      <p:nvPr/>
                    </p:nvPicPr>
                    <p:blipFill>
                      <a:blip r:embed="rId7"/>
                      <a:stretch>
                        <a:fillRect/>
                      </a:stretch>
                    </p:blipFill>
                    <p:spPr>
                      <a:xfrm>
                        <a:off x="2118" y="1589"/>
                        <a:ext cx="2116" cy="1587"/>
                      </a:xfrm>
                      <a:prstGeom prst="rect">
                        <a:avLst/>
                      </a:prstGeom>
                    </p:spPr>
                  </p:pic>
                </p:oleObj>
              </mc:Fallback>
            </mc:AlternateContent>
          </a:graphicData>
        </a:graphic>
      </p:graphicFrame>
      <p:grpSp>
        <p:nvGrpSpPr>
          <p:cNvPr id="6" name="Grupp 5">
            <a:extLst>
              <a:ext uri="{FF2B5EF4-FFF2-40B4-BE49-F238E27FC236}">
                <a16:creationId xmlns:a16="http://schemas.microsoft.com/office/drawing/2014/main" id="{AAFFA9CE-C1E3-4BDD-8668-FCC51DD010BD}"/>
              </a:ext>
            </a:extLst>
          </p:cNvPr>
          <p:cNvGrpSpPr/>
          <p:nvPr userDrawn="1"/>
        </p:nvGrpSpPr>
        <p:grpSpPr>
          <a:xfrm>
            <a:off x="-20241" y="458867"/>
            <a:ext cx="12212240" cy="3333532"/>
            <a:chOff x="-15181" y="458867"/>
            <a:chExt cx="6894108" cy="2599765"/>
          </a:xfrm>
        </p:grpSpPr>
        <p:sp>
          <p:nvSpPr>
            <p:cNvPr id="82" name="Rektangel 6"/>
            <p:cNvSpPr/>
            <p:nvPr userDrawn="1"/>
          </p:nvSpPr>
          <p:spPr>
            <a:xfrm>
              <a:off x="-15181" y="458867"/>
              <a:ext cx="6894108" cy="2599765"/>
            </a:xfrm>
            <a:custGeom>
              <a:avLst/>
              <a:gdLst>
                <a:gd name="connsiteX0" fmla="*/ 1614 w 5451829"/>
                <a:gd name="connsiteY0" fmla="*/ 0 h 3337485"/>
                <a:gd name="connsiteX1" fmla="*/ 5451829 w 5451829"/>
                <a:gd name="connsiteY1" fmla="*/ 0 h 3337485"/>
                <a:gd name="connsiteX2" fmla="*/ 5451829 w 5451829"/>
                <a:gd name="connsiteY2" fmla="*/ 3337485 h 3337485"/>
                <a:gd name="connsiteX3" fmla="*/ 3534 w 5451829"/>
                <a:gd name="connsiteY3" fmla="*/ 3337485 h 3337485"/>
                <a:gd name="connsiteX4" fmla="*/ 1897 w 5451829"/>
                <a:gd name="connsiteY4" fmla="*/ 1711747 h 3337485"/>
                <a:gd name="connsiteX5" fmla="*/ 1326612 w 5451829"/>
                <a:gd name="connsiteY5" fmla="*/ 939352 h 3337485"/>
                <a:gd name="connsiteX6" fmla="*/ 83 w 5451829"/>
                <a:gd name="connsiteY6" fmla="*/ 179483 h 3337485"/>
                <a:gd name="connsiteX7" fmla="*/ 1614 w 5451829"/>
                <a:gd name="connsiteY7" fmla="*/ 0 h 3337485"/>
                <a:gd name="connsiteX0" fmla="*/ 1614 w 5451829"/>
                <a:gd name="connsiteY0" fmla="*/ 0 h 3337485"/>
                <a:gd name="connsiteX1" fmla="*/ 5451829 w 5451829"/>
                <a:gd name="connsiteY1" fmla="*/ 0 h 3337485"/>
                <a:gd name="connsiteX2" fmla="*/ 5451829 w 5451829"/>
                <a:gd name="connsiteY2" fmla="*/ 3337485 h 3337485"/>
                <a:gd name="connsiteX3" fmla="*/ 3534 w 5451829"/>
                <a:gd name="connsiteY3" fmla="*/ 3337485 h 3337485"/>
                <a:gd name="connsiteX4" fmla="*/ 1897 w 5451829"/>
                <a:gd name="connsiteY4" fmla="*/ 1711747 h 3337485"/>
                <a:gd name="connsiteX5" fmla="*/ 1326612 w 5451829"/>
                <a:gd name="connsiteY5" fmla="*/ 939352 h 3337485"/>
                <a:gd name="connsiteX6" fmla="*/ 83 w 5451829"/>
                <a:gd name="connsiteY6" fmla="*/ 179483 h 3337485"/>
                <a:gd name="connsiteX7" fmla="*/ 1614 w 5451829"/>
                <a:gd name="connsiteY7" fmla="*/ 0 h 3337485"/>
                <a:gd name="connsiteX0" fmla="*/ 1614 w 5451829"/>
                <a:gd name="connsiteY0" fmla="*/ 0 h 3337485"/>
                <a:gd name="connsiteX1" fmla="*/ 5451829 w 5451829"/>
                <a:gd name="connsiteY1" fmla="*/ 0 h 3337485"/>
                <a:gd name="connsiteX2" fmla="*/ 5451829 w 5451829"/>
                <a:gd name="connsiteY2" fmla="*/ 3337485 h 3337485"/>
                <a:gd name="connsiteX3" fmla="*/ 3534 w 5451829"/>
                <a:gd name="connsiteY3" fmla="*/ 3337485 h 3337485"/>
                <a:gd name="connsiteX4" fmla="*/ 1897 w 5451829"/>
                <a:gd name="connsiteY4" fmla="*/ 1711747 h 3337485"/>
                <a:gd name="connsiteX5" fmla="*/ 1336944 w 5451829"/>
                <a:gd name="connsiteY5" fmla="*/ 944518 h 3337485"/>
                <a:gd name="connsiteX6" fmla="*/ 83 w 5451829"/>
                <a:gd name="connsiteY6" fmla="*/ 179483 h 3337485"/>
                <a:gd name="connsiteX7" fmla="*/ 1614 w 5451829"/>
                <a:gd name="connsiteY7" fmla="*/ 0 h 3337485"/>
                <a:gd name="connsiteX0" fmla="*/ 4990 w 5455205"/>
                <a:gd name="connsiteY0" fmla="*/ 0 h 3337485"/>
                <a:gd name="connsiteX1" fmla="*/ 5455205 w 5455205"/>
                <a:gd name="connsiteY1" fmla="*/ 0 h 3337485"/>
                <a:gd name="connsiteX2" fmla="*/ 5455205 w 5455205"/>
                <a:gd name="connsiteY2" fmla="*/ 3337485 h 3337485"/>
                <a:gd name="connsiteX3" fmla="*/ 6910 w 5455205"/>
                <a:gd name="connsiteY3" fmla="*/ 3337485 h 3337485"/>
                <a:gd name="connsiteX4" fmla="*/ 107 w 5455205"/>
                <a:gd name="connsiteY4" fmla="*/ 1737577 h 3337485"/>
                <a:gd name="connsiteX5" fmla="*/ 1340320 w 5455205"/>
                <a:gd name="connsiteY5" fmla="*/ 944518 h 3337485"/>
                <a:gd name="connsiteX6" fmla="*/ 3459 w 5455205"/>
                <a:gd name="connsiteY6" fmla="*/ 179483 h 3337485"/>
                <a:gd name="connsiteX7" fmla="*/ 4990 w 5455205"/>
                <a:gd name="connsiteY7" fmla="*/ 0 h 3337485"/>
                <a:gd name="connsiteX0" fmla="*/ 4990 w 5455205"/>
                <a:gd name="connsiteY0" fmla="*/ 0 h 3337485"/>
                <a:gd name="connsiteX1" fmla="*/ 5455205 w 5455205"/>
                <a:gd name="connsiteY1" fmla="*/ 0 h 3337485"/>
                <a:gd name="connsiteX2" fmla="*/ 5455205 w 5455205"/>
                <a:gd name="connsiteY2" fmla="*/ 3337485 h 3337485"/>
                <a:gd name="connsiteX3" fmla="*/ 6910 w 5455205"/>
                <a:gd name="connsiteY3" fmla="*/ 3337485 h 3337485"/>
                <a:gd name="connsiteX4" fmla="*/ 107 w 5455205"/>
                <a:gd name="connsiteY4" fmla="*/ 1737577 h 3337485"/>
                <a:gd name="connsiteX5" fmla="*/ 1340320 w 5455205"/>
                <a:gd name="connsiteY5" fmla="*/ 944518 h 3337485"/>
                <a:gd name="connsiteX6" fmla="*/ 3459 w 5455205"/>
                <a:gd name="connsiteY6" fmla="*/ 179483 h 3337485"/>
                <a:gd name="connsiteX7" fmla="*/ 4990 w 5455205"/>
                <a:gd name="connsiteY7" fmla="*/ 0 h 3337485"/>
                <a:gd name="connsiteX0" fmla="*/ 4883 w 5455098"/>
                <a:gd name="connsiteY0" fmla="*/ 0 h 3337485"/>
                <a:gd name="connsiteX1" fmla="*/ 5455098 w 5455098"/>
                <a:gd name="connsiteY1" fmla="*/ 0 h 3337485"/>
                <a:gd name="connsiteX2" fmla="*/ 5455098 w 5455098"/>
                <a:gd name="connsiteY2" fmla="*/ 3337485 h 3337485"/>
                <a:gd name="connsiteX3" fmla="*/ 6803 w 5455098"/>
                <a:gd name="connsiteY3" fmla="*/ 3337485 h 3337485"/>
                <a:gd name="connsiteX4" fmla="*/ 0 w 5455098"/>
                <a:gd name="connsiteY4" fmla="*/ 1737577 h 3337485"/>
                <a:gd name="connsiteX5" fmla="*/ 1340213 w 5455098"/>
                <a:gd name="connsiteY5" fmla="*/ 944518 h 3337485"/>
                <a:gd name="connsiteX6" fmla="*/ 3352 w 5455098"/>
                <a:gd name="connsiteY6" fmla="*/ 179483 h 3337485"/>
                <a:gd name="connsiteX7" fmla="*/ 4883 w 5455098"/>
                <a:gd name="connsiteY7" fmla="*/ 0 h 3337485"/>
                <a:gd name="connsiteX0" fmla="*/ 4883 w 5455098"/>
                <a:gd name="connsiteY0" fmla="*/ 0 h 3337485"/>
                <a:gd name="connsiteX1" fmla="*/ 5455098 w 5455098"/>
                <a:gd name="connsiteY1" fmla="*/ 0 h 3337485"/>
                <a:gd name="connsiteX2" fmla="*/ 5455098 w 5455098"/>
                <a:gd name="connsiteY2" fmla="*/ 3337485 h 3337485"/>
                <a:gd name="connsiteX3" fmla="*/ 6803 w 5455098"/>
                <a:gd name="connsiteY3" fmla="*/ 3337485 h 3337485"/>
                <a:gd name="connsiteX4" fmla="*/ 0 w 5455098"/>
                <a:gd name="connsiteY4" fmla="*/ 1737577 h 3337485"/>
                <a:gd name="connsiteX5" fmla="*/ 1330486 w 5455098"/>
                <a:gd name="connsiteY5" fmla="*/ 954246 h 3337485"/>
                <a:gd name="connsiteX6" fmla="*/ 3352 w 5455098"/>
                <a:gd name="connsiteY6" fmla="*/ 179483 h 3337485"/>
                <a:gd name="connsiteX7" fmla="*/ 4883 w 5455098"/>
                <a:gd name="connsiteY7" fmla="*/ 0 h 3337485"/>
                <a:gd name="connsiteX0" fmla="*/ 4883 w 5455098"/>
                <a:gd name="connsiteY0" fmla="*/ 0 h 3337485"/>
                <a:gd name="connsiteX1" fmla="*/ 5455098 w 5455098"/>
                <a:gd name="connsiteY1" fmla="*/ 0 h 3337485"/>
                <a:gd name="connsiteX2" fmla="*/ 5455098 w 5455098"/>
                <a:gd name="connsiteY2" fmla="*/ 3337485 h 3337485"/>
                <a:gd name="connsiteX3" fmla="*/ 6803 w 5455098"/>
                <a:gd name="connsiteY3" fmla="*/ 3337485 h 3337485"/>
                <a:gd name="connsiteX4" fmla="*/ 0 w 5455098"/>
                <a:gd name="connsiteY4" fmla="*/ 1737577 h 3337485"/>
                <a:gd name="connsiteX5" fmla="*/ 1348629 w 5455098"/>
                <a:gd name="connsiteY5" fmla="*/ 954246 h 3337485"/>
                <a:gd name="connsiteX6" fmla="*/ 3352 w 5455098"/>
                <a:gd name="connsiteY6" fmla="*/ 179483 h 3337485"/>
                <a:gd name="connsiteX7" fmla="*/ 4883 w 5455098"/>
                <a:gd name="connsiteY7" fmla="*/ 0 h 3337485"/>
                <a:gd name="connsiteX0" fmla="*/ 11737 w 5461952"/>
                <a:gd name="connsiteY0" fmla="*/ 0 h 3337485"/>
                <a:gd name="connsiteX1" fmla="*/ 5461952 w 5461952"/>
                <a:gd name="connsiteY1" fmla="*/ 0 h 3337485"/>
                <a:gd name="connsiteX2" fmla="*/ 5461952 w 5461952"/>
                <a:gd name="connsiteY2" fmla="*/ 3337485 h 3337485"/>
                <a:gd name="connsiteX3" fmla="*/ 13657 w 5461952"/>
                <a:gd name="connsiteY3" fmla="*/ 3337485 h 3337485"/>
                <a:gd name="connsiteX4" fmla="*/ 0 w 5461952"/>
                <a:gd name="connsiteY4" fmla="*/ 1513715 h 3337485"/>
                <a:gd name="connsiteX5" fmla="*/ 1355483 w 5461952"/>
                <a:gd name="connsiteY5" fmla="*/ 954246 h 3337485"/>
                <a:gd name="connsiteX6" fmla="*/ 10206 w 5461952"/>
                <a:gd name="connsiteY6" fmla="*/ 179483 h 3337485"/>
                <a:gd name="connsiteX7" fmla="*/ 11737 w 5461952"/>
                <a:gd name="connsiteY7" fmla="*/ 0 h 3337485"/>
                <a:gd name="connsiteX0" fmla="*/ 11737 w 5461952"/>
                <a:gd name="connsiteY0" fmla="*/ 0 h 3337485"/>
                <a:gd name="connsiteX1" fmla="*/ 5461952 w 5461952"/>
                <a:gd name="connsiteY1" fmla="*/ 0 h 3337485"/>
                <a:gd name="connsiteX2" fmla="*/ 5461952 w 5461952"/>
                <a:gd name="connsiteY2" fmla="*/ 3337485 h 3337485"/>
                <a:gd name="connsiteX3" fmla="*/ 13657 w 5461952"/>
                <a:gd name="connsiteY3" fmla="*/ 3337485 h 3337485"/>
                <a:gd name="connsiteX4" fmla="*/ 0 w 5461952"/>
                <a:gd name="connsiteY4" fmla="*/ 1513715 h 3337485"/>
                <a:gd name="connsiteX5" fmla="*/ 1218395 w 5461952"/>
                <a:gd name="connsiteY5" fmla="*/ 867189 h 3337485"/>
                <a:gd name="connsiteX6" fmla="*/ 10206 w 5461952"/>
                <a:gd name="connsiteY6" fmla="*/ 179483 h 3337485"/>
                <a:gd name="connsiteX7" fmla="*/ 11737 w 5461952"/>
                <a:gd name="connsiteY7" fmla="*/ 0 h 3337485"/>
                <a:gd name="connsiteX0" fmla="*/ 11737 w 5461952"/>
                <a:gd name="connsiteY0" fmla="*/ 0 h 3337485"/>
                <a:gd name="connsiteX1" fmla="*/ 5461952 w 5461952"/>
                <a:gd name="connsiteY1" fmla="*/ 0 h 3337485"/>
                <a:gd name="connsiteX2" fmla="*/ 5461952 w 5461952"/>
                <a:gd name="connsiteY2" fmla="*/ 3337485 h 3337485"/>
                <a:gd name="connsiteX3" fmla="*/ 13657 w 5461952"/>
                <a:gd name="connsiteY3" fmla="*/ 3337485 h 3337485"/>
                <a:gd name="connsiteX4" fmla="*/ 0 w 5461952"/>
                <a:gd name="connsiteY4" fmla="*/ 1513715 h 3337485"/>
                <a:gd name="connsiteX5" fmla="*/ 1218395 w 5461952"/>
                <a:gd name="connsiteY5" fmla="*/ 867189 h 3337485"/>
                <a:gd name="connsiteX6" fmla="*/ 10206 w 5461952"/>
                <a:gd name="connsiteY6" fmla="*/ 179483 h 3337485"/>
                <a:gd name="connsiteX7" fmla="*/ 11737 w 5461952"/>
                <a:gd name="connsiteY7" fmla="*/ 0 h 3337485"/>
                <a:gd name="connsiteX0" fmla="*/ 11737 w 5461952"/>
                <a:gd name="connsiteY0" fmla="*/ 0 h 3337485"/>
                <a:gd name="connsiteX1" fmla="*/ 5461952 w 5461952"/>
                <a:gd name="connsiteY1" fmla="*/ 0 h 3337485"/>
                <a:gd name="connsiteX2" fmla="*/ 5461952 w 5461952"/>
                <a:gd name="connsiteY2" fmla="*/ 3337485 h 3337485"/>
                <a:gd name="connsiteX3" fmla="*/ 13657 w 5461952"/>
                <a:gd name="connsiteY3" fmla="*/ 3337485 h 3337485"/>
                <a:gd name="connsiteX4" fmla="*/ 0 w 5461952"/>
                <a:gd name="connsiteY4" fmla="*/ 1513715 h 3337485"/>
                <a:gd name="connsiteX5" fmla="*/ 1218395 w 5461952"/>
                <a:gd name="connsiteY5" fmla="*/ 867189 h 3337485"/>
                <a:gd name="connsiteX6" fmla="*/ 10206 w 5461952"/>
                <a:gd name="connsiteY6" fmla="*/ 179483 h 3337485"/>
                <a:gd name="connsiteX7" fmla="*/ 11737 w 5461952"/>
                <a:gd name="connsiteY7" fmla="*/ 0 h 3337485"/>
                <a:gd name="connsiteX0" fmla="*/ 15254 w 5465469"/>
                <a:gd name="connsiteY0" fmla="*/ 0 h 3337485"/>
                <a:gd name="connsiteX1" fmla="*/ 5465469 w 5465469"/>
                <a:gd name="connsiteY1" fmla="*/ 0 h 3337485"/>
                <a:gd name="connsiteX2" fmla="*/ 5465469 w 5465469"/>
                <a:gd name="connsiteY2" fmla="*/ 3337485 h 3337485"/>
                <a:gd name="connsiteX3" fmla="*/ 17174 w 5465469"/>
                <a:gd name="connsiteY3" fmla="*/ 3337485 h 3337485"/>
                <a:gd name="connsiteX4" fmla="*/ 3517 w 5465469"/>
                <a:gd name="connsiteY4" fmla="*/ 1513715 h 3337485"/>
                <a:gd name="connsiteX5" fmla="*/ 1221912 w 5465469"/>
                <a:gd name="connsiteY5" fmla="*/ 867189 h 3337485"/>
                <a:gd name="connsiteX6" fmla="*/ 14 w 5465469"/>
                <a:gd name="connsiteY6" fmla="*/ 210575 h 3337485"/>
                <a:gd name="connsiteX7" fmla="*/ 15254 w 5465469"/>
                <a:gd name="connsiteY7" fmla="*/ 0 h 3337485"/>
                <a:gd name="connsiteX0" fmla="*/ 15254 w 5465469"/>
                <a:gd name="connsiteY0" fmla="*/ 0 h 3337485"/>
                <a:gd name="connsiteX1" fmla="*/ 5465469 w 5465469"/>
                <a:gd name="connsiteY1" fmla="*/ 0 h 3337485"/>
                <a:gd name="connsiteX2" fmla="*/ 5465469 w 5465469"/>
                <a:gd name="connsiteY2" fmla="*/ 3337485 h 3337485"/>
                <a:gd name="connsiteX3" fmla="*/ 17174 w 5465469"/>
                <a:gd name="connsiteY3" fmla="*/ 3337485 h 3337485"/>
                <a:gd name="connsiteX4" fmla="*/ 3517 w 5465469"/>
                <a:gd name="connsiteY4" fmla="*/ 1513715 h 3337485"/>
                <a:gd name="connsiteX5" fmla="*/ 1221912 w 5465469"/>
                <a:gd name="connsiteY5" fmla="*/ 867189 h 3337485"/>
                <a:gd name="connsiteX6" fmla="*/ 14 w 5465469"/>
                <a:gd name="connsiteY6" fmla="*/ 210575 h 3337485"/>
                <a:gd name="connsiteX7" fmla="*/ 15254 w 5465469"/>
                <a:gd name="connsiteY7" fmla="*/ 0 h 3337485"/>
                <a:gd name="connsiteX0" fmla="*/ 15254 w 5465469"/>
                <a:gd name="connsiteY0" fmla="*/ 0 h 3337485"/>
                <a:gd name="connsiteX1" fmla="*/ 5465469 w 5465469"/>
                <a:gd name="connsiteY1" fmla="*/ 0 h 3337485"/>
                <a:gd name="connsiteX2" fmla="*/ 5465469 w 5465469"/>
                <a:gd name="connsiteY2" fmla="*/ 3337485 h 3337485"/>
                <a:gd name="connsiteX3" fmla="*/ 17174 w 5465469"/>
                <a:gd name="connsiteY3" fmla="*/ 3337485 h 3337485"/>
                <a:gd name="connsiteX4" fmla="*/ 3517 w 5465469"/>
                <a:gd name="connsiteY4" fmla="*/ 1513715 h 3337485"/>
                <a:gd name="connsiteX5" fmla="*/ 1221912 w 5465469"/>
                <a:gd name="connsiteY5" fmla="*/ 867189 h 3337485"/>
                <a:gd name="connsiteX6" fmla="*/ 14 w 5465469"/>
                <a:gd name="connsiteY6" fmla="*/ 210575 h 3337485"/>
                <a:gd name="connsiteX7" fmla="*/ 15254 w 5465469"/>
                <a:gd name="connsiteY7" fmla="*/ 0 h 3337485"/>
                <a:gd name="connsiteX0" fmla="*/ 11737 w 5461952"/>
                <a:gd name="connsiteY0" fmla="*/ 0 h 3337485"/>
                <a:gd name="connsiteX1" fmla="*/ 5461952 w 5461952"/>
                <a:gd name="connsiteY1" fmla="*/ 0 h 3337485"/>
                <a:gd name="connsiteX2" fmla="*/ 5461952 w 5461952"/>
                <a:gd name="connsiteY2" fmla="*/ 3337485 h 3337485"/>
                <a:gd name="connsiteX3" fmla="*/ 13657 w 5461952"/>
                <a:gd name="connsiteY3" fmla="*/ 3337485 h 3337485"/>
                <a:gd name="connsiteX4" fmla="*/ 0 w 5461952"/>
                <a:gd name="connsiteY4" fmla="*/ 1513715 h 3337485"/>
                <a:gd name="connsiteX5" fmla="*/ 1218395 w 5461952"/>
                <a:gd name="connsiteY5" fmla="*/ 867189 h 3337485"/>
                <a:gd name="connsiteX6" fmla="*/ 3352 w 5461952"/>
                <a:gd name="connsiteY6" fmla="*/ 216794 h 3337485"/>
                <a:gd name="connsiteX7" fmla="*/ 11737 w 5461952"/>
                <a:gd name="connsiteY7" fmla="*/ 0 h 3337485"/>
                <a:gd name="connsiteX0" fmla="*/ 140 w 5461952"/>
                <a:gd name="connsiteY0" fmla="*/ 0 h 3337485"/>
                <a:gd name="connsiteX1" fmla="*/ 5461952 w 5461952"/>
                <a:gd name="connsiteY1" fmla="*/ 0 h 3337485"/>
                <a:gd name="connsiteX2" fmla="*/ 5461952 w 5461952"/>
                <a:gd name="connsiteY2" fmla="*/ 3337485 h 3337485"/>
                <a:gd name="connsiteX3" fmla="*/ 13657 w 5461952"/>
                <a:gd name="connsiteY3" fmla="*/ 3337485 h 3337485"/>
                <a:gd name="connsiteX4" fmla="*/ 0 w 5461952"/>
                <a:gd name="connsiteY4" fmla="*/ 1513715 h 3337485"/>
                <a:gd name="connsiteX5" fmla="*/ 1218395 w 5461952"/>
                <a:gd name="connsiteY5" fmla="*/ 867189 h 3337485"/>
                <a:gd name="connsiteX6" fmla="*/ 3352 w 5461952"/>
                <a:gd name="connsiteY6" fmla="*/ 216794 h 3337485"/>
                <a:gd name="connsiteX7" fmla="*/ 140 w 5461952"/>
                <a:gd name="connsiteY7" fmla="*/ 0 h 3337485"/>
                <a:gd name="connsiteX0" fmla="*/ 140 w 5461952"/>
                <a:gd name="connsiteY0" fmla="*/ 0 h 3337485"/>
                <a:gd name="connsiteX1" fmla="*/ 5461952 w 5461952"/>
                <a:gd name="connsiteY1" fmla="*/ 0 h 3337485"/>
                <a:gd name="connsiteX2" fmla="*/ 5461952 w 5461952"/>
                <a:gd name="connsiteY2" fmla="*/ 3337485 h 3337485"/>
                <a:gd name="connsiteX3" fmla="*/ 13657 w 5461952"/>
                <a:gd name="connsiteY3" fmla="*/ 3337485 h 3337485"/>
                <a:gd name="connsiteX4" fmla="*/ 0 w 5461952"/>
                <a:gd name="connsiteY4" fmla="*/ 1513715 h 3337485"/>
                <a:gd name="connsiteX5" fmla="*/ 1218395 w 5461952"/>
                <a:gd name="connsiteY5" fmla="*/ 867189 h 3337485"/>
                <a:gd name="connsiteX6" fmla="*/ 3352 w 5461952"/>
                <a:gd name="connsiteY6" fmla="*/ 216794 h 3337485"/>
                <a:gd name="connsiteX7" fmla="*/ 140 w 5461952"/>
                <a:gd name="connsiteY7" fmla="*/ 0 h 3337485"/>
                <a:gd name="connsiteX0" fmla="*/ 140 w 5461952"/>
                <a:gd name="connsiteY0" fmla="*/ 0 h 3337485"/>
                <a:gd name="connsiteX1" fmla="*/ 5461952 w 5461952"/>
                <a:gd name="connsiteY1" fmla="*/ 0 h 3337485"/>
                <a:gd name="connsiteX2" fmla="*/ 5461952 w 5461952"/>
                <a:gd name="connsiteY2" fmla="*/ 3337485 h 3337485"/>
                <a:gd name="connsiteX3" fmla="*/ 13657 w 5461952"/>
                <a:gd name="connsiteY3" fmla="*/ 3337485 h 3337485"/>
                <a:gd name="connsiteX4" fmla="*/ 0 w 5461952"/>
                <a:gd name="connsiteY4" fmla="*/ 1513715 h 3337485"/>
                <a:gd name="connsiteX5" fmla="*/ 1218395 w 5461952"/>
                <a:gd name="connsiteY5" fmla="*/ 867189 h 3337485"/>
                <a:gd name="connsiteX6" fmla="*/ 3352 w 5461952"/>
                <a:gd name="connsiteY6" fmla="*/ 216794 h 3337485"/>
                <a:gd name="connsiteX7" fmla="*/ 140 w 5461952"/>
                <a:gd name="connsiteY7" fmla="*/ 0 h 3337485"/>
                <a:gd name="connsiteX0" fmla="*/ 140 w 5461952"/>
                <a:gd name="connsiteY0" fmla="*/ 0 h 3337485"/>
                <a:gd name="connsiteX1" fmla="*/ 5461952 w 5461952"/>
                <a:gd name="connsiteY1" fmla="*/ 0 h 3337485"/>
                <a:gd name="connsiteX2" fmla="*/ 5461952 w 5461952"/>
                <a:gd name="connsiteY2" fmla="*/ 3337485 h 3337485"/>
                <a:gd name="connsiteX3" fmla="*/ 13657 w 5461952"/>
                <a:gd name="connsiteY3" fmla="*/ 3337485 h 3337485"/>
                <a:gd name="connsiteX4" fmla="*/ 0 w 5461952"/>
                <a:gd name="connsiteY4" fmla="*/ 1513715 h 3337485"/>
                <a:gd name="connsiteX5" fmla="*/ 1218395 w 5461952"/>
                <a:gd name="connsiteY5" fmla="*/ 867189 h 3337485"/>
                <a:gd name="connsiteX6" fmla="*/ 3352 w 5461952"/>
                <a:gd name="connsiteY6" fmla="*/ 216794 h 3337485"/>
                <a:gd name="connsiteX7" fmla="*/ 140 w 5461952"/>
                <a:gd name="connsiteY7" fmla="*/ 0 h 3337485"/>
                <a:gd name="connsiteX0" fmla="*/ 140 w 5461952"/>
                <a:gd name="connsiteY0" fmla="*/ 0 h 3337485"/>
                <a:gd name="connsiteX1" fmla="*/ 5461952 w 5461952"/>
                <a:gd name="connsiteY1" fmla="*/ 0 h 3337485"/>
                <a:gd name="connsiteX2" fmla="*/ 5461952 w 5461952"/>
                <a:gd name="connsiteY2" fmla="*/ 3337485 h 3337485"/>
                <a:gd name="connsiteX3" fmla="*/ 13657 w 5461952"/>
                <a:gd name="connsiteY3" fmla="*/ 3337485 h 3337485"/>
                <a:gd name="connsiteX4" fmla="*/ 0 w 5461952"/>
                <a:gd name="connsiteY4" fmla="*/ 1513715 h 3337485"/>
                <a:gd name="connsiteX5" fmla="*/ 1218395 w 5461952"/>
                <a:gd name="connsiteY5" fmla="*/ 867189 h 3337485"/>
                <a:gd name="connsiteX6" fmla="*/ 3352 w 5461952"/>
                <a:gd name="connsiteY6" fmla="*/ 216794 h 3337485"/>
                <a:gd name="connsiteX7" fmla="*/ 140 w 5461952"/>
                <a:gd name="connsiteY7" fmla="*/ 0 h 3337485"/>
                <a:gd name="connsiteX0" fmla="*/ 140 w 5461952"/>
                <a:gd name="connsiteY0" fmla="*/ 0 h 3337485"/>
                <a:gd name="connsiteX1" fmla="*/ 5461952 w 5461952"/>
                <a:gd name="connsiteY1" fmla="*/ 0 h 3337485"/>
                <a:gd name="connsiteX2" fmla="*/ 5461952 w 5461952"/>
                <a:gd name="connsiteY2" fmla="*/ 3337485 h 3337485"/>
                <a:gd name="connsiteX3" fmla="*/ 13657 w 5461952"/>
                <a:gd name="connsiteY3" fmla="*/ 3337485 h 3337485"/>
                <a:gd name="connsiteX4" fmla="*/ 0 w 5461952"/>
                <a:gd name="connsiteY4" fmla="*/ 1513715 h 3337485"/>
                <a:gd name="connsiteX5" fmla="*/ 1218395 w 5461952"/>
                <a:gd name="connsiteY5" fmla="*/ 867189 h 3337485"/>
                <a:gd name="connsiteX6" fmla="*/ 3352 w 5461952"/>
                <a:gd name="connsiteY6" fmla="*/ 216794 h 3337485"/>
                <a:gd name="connsiteX7" fmla="*/ 140 w 5461952"/>
                <a:gd name="connsiteY7" fmla="*/ 0 h 3337485"/>
                <a:gd name="connsiteX0" fmla="*/ 4357 w 5466169"/>
                <a:gd name="connsiteY0" fmla="*/ 0 h 3337485"/>
                <a:gd name="connsiteX1" fmla="*/ 5466169 w 5466169"/>
                <a:gd name="connsiteY1" fmla="*/ 0 h 3337485"/>
                <a:gd name="connsiteX2" fmla="*/ 5466169 w 5466169"/>
                <a:gd name="connsiteY2" fmla="*/ 3337485 h 3337485"/>
                <a:gd name="connsiteX3" fmla="*/ 17874 w 5466169"/>
                <a:gd name="connsiteY3" fmla="*/ 3337485 h 3337485"/>
                <a:gd name="connsiteX4" fmla="*/ 4217 w 5466169"/>
                <a:gd name="connsiteY4" fmla="*/ 1513715 h 3337485"/>
                <a:gd name="connsiteX5" fmla="*/ 1222612 w 5466169"/>
                <a:gd name="connsiteY5" fmla="*/ 867189 h 3337485"/>
                <a:gd name="connsiteX6" fmla="*/ 0 w 5466169"/>
                <a:gd name="connsiteY6" fmla="*/ 118632 h 3337485"/>
                <a:gd name="connsiteX7" fmla="*/ 4357 w 5466169"/>
                <a:gd name="connsiteY7" fmla="*/ 0 h 3337485"/>
                <a:gd name="connsiteX0" fmla="*/ 4357 w 5466169"/>
                <a:gd name="connsiteY0" fmla="*/ 0 h 3337485"/>
                <a:gd name="connsiteX1" fmla="*/ 5466169 w 5466169"/>
                <a:gd name="connsiteY1" fmla="*/ 0 h 3337485"/>
                <a:gd name="connsiteX2" fmla="*/ 5466169 w 5466169"/>
                <a:gd name="connsiteY2" fmla="*/ 3337485 h 3337485"/>
                <a:gd name="connsiteX3" fmla="*/ 17874 w 5466169"/>
                <a:gd name="connsiteY3" fmla="*/ 3337485 h 3337485"/>
                <a:gd name="connsiteX4" fmla="*/ 4217 w 5466169"/>
                <a:gd name="connsiteY4" fmla="*/ 1513715 h 3337485"/>
                <a:gd name="connsiteX5" fmla="*/ 1078805 w 5466169"/>
                <a:gd name="connsiteY5" fmla="*/ 1100323 h 3337485"/>
                <a:gd name="connsiteX6" fmla="*/ 0 w 5466169"/>
                <a:gd name="connsiteY6" fmla="*/ 118632 h 3337485"/>
                <a:gd name="connsiteX7" fmla="*/ 4357 w 5466169"/>
                <a:gd name="connsiteY7" fmla="*/ 0 h 3337485"/>
                <a:gd name="connsiteX0" fmla="*/ 4357 w 5466169"/>
                <a:gd name="connsiteY0" fmla="*/ 0 h 3337485"/>
                <a:gd name="connsiteX1" fmla="*/ 5466169 w 5466169"/>
                <a:gd name="connsiteY1" fmla="*/ 0 h 3337485"/>
                <a:gd name="connsiteX2" fmla="*/ 5466169 w 5466169"/>
                <a:gd name="connsiteY2" fmla="*/ 3337485 h 3337485"/>
                <a:gd name="connsiteX3" fmla="*/ 17874 w 5466169"/>
                <a:gd name="connsiteY3" fmla="*/ 3337485 h 3337485"/>
                <a:gd name="connsiteX4" fmla="*/ 4217 w 5466169"/>
                <a:gd name="connsiteY4" fmla="*/ 1513715 h 3337485"/>
                <a:gd name="connsiteX5" fmla="*/ 1078805 w 5466169"/>
                <a:gd name="connsiteY5" fmla="*/ 1100323 h 3337485"/>
                <a:gd name="connsiteX6" fmla="*/ 0 w 5466169"/>
                <a:gd name="connsiteY6" fmla="*/ 118632 h 3337485"/>
                <a:gd name="connsiteX7" fmla="*/ 4357 w 5466169"/>
                <a:gd name="connsiteY7" fmla="*/ 0 h 3337485"/>
                <a:gd name="connsiteX0" fmla="*/ 4357 w 5466169"/>
                <a:gd name="connsiteY0" fmla="*/ 0 h 3337485"/>
                <a:gd name="connsiteX1" fmla="*/ 5466169 w 5466169"/>
                <a:gd name="connsiteY1" fmla="*/ 0 h 3337485"/>
                <a:gd name="connsiteX2" fmla="*/ 5466169 w 5466169"/>
                <a:gd name="connsiteY2" fmla="*/ 3337485 h 3337485"/>
                <a:gd name="connsiteX3" fmla="*/ 17874 w 5466169"/>
                <a:gd name="connsiteY3" fmla="*/ 3337485 h 3337485"/>
                <a:gd name="connsiteX4" fmla="*/ 11786 w 5466169"/>
                <a:gd name="connsiteY4" fmla="*/ 2188574 h 3337485"/>
                <a:gd name="connsiteX5" fmla="*/ 1078805 w 5466169"/>
                <a:gd name="connsiteY5" fmla="*/ 1100323 h 3337485"/>
                <a:gd name="connsiteX6" fmla="*/ 0 w 5466169"/>
                <a:gd name="connsiteY6" fmla="*/ 118632 h 3337485"/>
                <a:gd name="connsiteX7" fmla="*/ 4357 w 5466169"/>
                <a:gd name="connsiteY7" fmla="*/ 0 h 3337485"/>
                <a:gd name="connsiteX0" fmla="*/ 4357 w 5466169"/>
                <a:gd name="connsiteY0" fmla="*/ 0 h 3337485"/>
                <a:gd name="connsiteX1" fmla="*/ 5466169 w 5466169"/>
                <a:gd name="connsiteY1" fmla="*/ 0 h 3337485"/>
                <a:gd name="connsiteX2" fmla="*/ 5466169 w 5466169"/>
                <a:gd name="connsiteY2" fmla="*/ 3337485 h 3337485"/>
                <a:gd name="connsiteX3" fmla="*/ 17874 w 5466169"/>
                <a:gd name="connsiteY3" fmla="*/ 3337485 h 3337485"/>
                <a:gd name="connsiteX4" fmla="*/ 11786 w 5466169"/>
                <a:gd name="connsiteY4" fmla="*/ 2188574 h 3337485"/>
                <a:gd name="connsiteX5" fmla="*/ 1093943 w 5466169"/>
                <a:gd name="connsiteY5" fmla="*/ 1124863 h 3337485"/>
                <a:gd name="connsiteX6" fmla="*/ 0 w 5466169"/>
                <a:gd name="connsiteY6" fmla="*/ 118632 h 3337485"/>
                <a:gd name="connsiteX7" fmla="*/ 4357 w 5466169"/>
                <a:gd name="connsiteY7" fmla="*/ 0 h 3337485"/>
                <a:gd name="connsiteX0" fmla="*/ 4357 w 5466169"/>
                <a:gd name="connsiteY0" fmla="*/ 0 h 3337485"/>
                <a:gd name="connsiteX1" fmla="*/ 5466169 w 5466169"/>
                <a:gd name="connsiteY1" fmla="*/ 0 h 3337485"/>
                <a:gd name="connsiteX2" fmla="*/ 5466169 w 5466169"/>
                <a:gd name="connsiteY2" fmla="*/ 3337485 h 3337485"/>
                <a:gd name="connsiteX3" fmla="*/ 17874 w 5466169"/>
                <a:gd name="connsiteY3" fmla="*/ 3337485 h 3337485"/>
                <a:gd name="connsiteX4" fmla="*/ 11786 w 5466169"/>
                <a:gd name="connsiteY4" fmla="*/ 2188574 h 3337485"/>
                <a:gd name="connsiteX5" fmla="*/ 1093943 w 5466169"/>
                <a:gd name="connsiteY5" fmla="*/ 1124863 h 3337485"/>
                <a:gd name="connsiteX6" fmla="*/ 0 w 5466169"/>
                <a:gd name="connsiteY6" fmla="*/ 118632 h 3337485"/>
                <a:gd name="connsiteX7" fmla="*/ 4357 w 5466169"/>
                <a:gd name="connsiteY7" fmla="*/ 0 h 3337485"/>
                <a:gd name="connsiteX0" fmla="*/ 4357 w 5466169"/>
                <a:gd name="connsiteY0" fmla="*/ 0 h 3337485"/>
                <a:gd name="connsiteX1" fmla="*/ 5466169 w 5466169"/>
                <a:gd name="connsiteY1" fmla="*/ 0 h 3337485"/>
                <a:gd name="connsiteX2" fmla="*/ 5466169 w 5466169"/>
                <a:gd name="connsiteY2" fmla="*/ 3337485 h 3337485"/>
                <a:gd name="connsiteX3" fmla="*/ 17874 w 5466169"/>
                <a:gd name="connsiteY3" fmla="*/ 3337485 h 3337485"/>
                <a:gd name="connsiteX4" fmla="*/ 11786 w 5466169"/>
                <a:gd name="connsiteY4" fmla="*/ 2188574 h 3337485"/>
                <a:gd name="connsiteX5" fmla="*/ 1093943 w 5466169"/>
                <a:gd name="connsiteY5" fmla="*/ 1124863 h 3337485"/>
                <a:gd name="connsiteX6" fmla="*/ 0 w 5466169"/>
                <a:gd name="connsiteY6" fmla="*/ 118632 h 3337485"/>
                <a:gd name="connsiteX7" fmla="*/ 4357 w 5466169"/>
                <a:gd name="connsiteY7" fmla="*/ 0 h 3337485"/>
                <a:gd name="connsiteX0" fmla="*/ 4357 w 5466169"/>
                <a:gd name="connsiteY0" fmla="*/ 0 h 3337485"/>
                <a:gd name="connsiteX1" fmla="*/ 5466169 w 5466169"/>
                <a:gd name="connsiteY1" fmla="*/ 0 h 3337485"/>
                <a:gd name="connsiteX2" fmla="*/ 5466169 w 5466169"/>
                <a:gd name="connsiteY2" fmla="*/ 3337485 h 3337485"/>
                <a:gd name="connsiteX3" fmla="*/ 17874 w 5466169"/>
                <a:gd name="connsiteY3" fmla="*/ 3337485 h 3337485"/>
                <a:gd name="connsiteX4" fmla="*/ 11786 w 5466169"/>
                <a:gd name="connsiteY4" fmla="*/ 2188574 h 3337485"/>
                <a:gd name="connsiteX5" fmla="*/ 1093943 w 5466169"/>
                <a:gd name="connsiteY5" fmla="*/ 1124863 h 3337485"/>
                <a:gd name="connsiteX6" fmla="*/ 0 w 5466169"/>
                <a:gd name="connsiteY6" fmla="*/ 118632 h 3337485"/>
                <a:gd name="connsiteX7" fmla="*/ 4357 w 5466169"/>
                <a:gd name="connsiteY7" fmla="*/ 0 h 3337485"/>
                <a:gd name="connsiteX0" fmla="*/ 4357 w 5466169"/>
                <a:gd name="connsiteY0" fmla="*/ 0 h 3337485"/>
                <a:gd name="connsiteX1" fmla="*/ 5466169 w 5466169"/>
                <a:gd name="connsiteY1" fmla="*/ 0 h 3337485"/>
                <a:gd name="connsiteX2" fmla="*/ 5466169 w 5466169"/>
                <a:gd name="connsiteY2" fmla="*/ 3337485 h 3337485"/>
                <a:gd name="connsiteX3" fmla="*/ 17874 w 5466169"/>
                <a:gd name="connsiteY3" fmla="*/ 3337485 h 3337485"/>
                <a:gd name="connsiteX4" fmla="*/ 11786 w 5466169"/>
                <a:gd name="connsiteY4" fmla="*/ 2188574 h 3337485"/>
                <a:gd name="connsiteX5" fmla="*/ 1093943 w 5466169"/>
                <a:gd name="connsiteY5" fmla="*/ 1124863 h 3337485"/>
                <a:gd name="connsiteX6" fmla="*/ 0 w 5466169"/>
                <a:gd name="connsiteY6" fmla="*/ 118632 h 3337485"/>
                <a:gd name="connsiteX7" fmla="*/ 4357 w 5466169"/>
                <a:gd name="connsiteY7" fmla="*/ 0 h 3337485"/>
                <a:gd name="connsiteX0" fmla="*/ 4357 w 5466169"/>
                <a:gd name="connsiteY0" fmla="*/ 0 h 3337485"/>
                <a:gd name="connsiteX1" fmla="*/ 5466169 w 5466169"/>
                <a:gd name="connsiteY1" fmla="*/ 0 h 3337485"/>
                <a:gd name="connsiteX2" fmla="*/ 5466169 w 5466169"/>
                <a:gd name="connsiteY2" fmla="*/ 3337485 h 3337485"/>
                <a:gd name="connsiteX3" fmla="*/ 17874 w 5466169"/>
                <a:gd name="connsiteY3" fmla="*/ 3337485 h 3337485"/>
                <a:gd name="connsiteX4" fmla="*/ 11786 w 5466169"/>
                <a:gd name="connsiteY4" fmla="*/ 2188574 h 3337485"/>
                <a:gd name="connsiteX5" fmla="*/ 1084382 w 5466169"/>
                <a:gd name="connsiteY5" fmla="*/ 1135196 h 3337485"/>
                <a:gd name="connsiteX6" fmla="*/ 0 w 5466169"/>
                <a:gd name="connsiteY6" fmla="*/ 118632 h 3337485"/>
                <a:gd name="connsiteX7" fmla="*/ 4357 w 5466169"/>
                <a:gd name="connsiteY7" fmla="*/ 0 h 3337485"/>
                <a:gd name="connsiteX0" fmla="*/ 4357 w 5466169"/>
                <a:gd name="connsiteY0" fmla="*/ 0 h 3337485"/>
                <a:gd name="connsiteX1" fmla="*/ 5466169 w 5466169"/>
                <a:gd name="connsiteY1" fmla="*/ 0 h 3337485"/>
                <a:gd name="connsiteX2" fmla="*/ 5466169 w 5466169"/>
                <a:gd name="connsiteY2" fmla="*/ 3337485 h 3337485"/>
                <a:gd name="connsiteX3" fmla="*/ 17874 w 5466169"/>
                <a:gd name="connsiteY3" fmla="*/ 3337485 h 3337485"/>
                <a:gd name="connsiteX4" fmla="*/ 11786 w 5466169"/>
                <a:gd name="connsiteY4" fmla="*/ 2188574 h 3337485"/>
                <a:gd name="connsiteX5" fmla="*/ 1087568 w 5466169"/>
                <a:gd name="connsiteY5" fmla="*/ 1145528 h 3337485"/>
                <a:gd name="connsiteX6" fmla="*/ 0 w 5466169"/>
                <a:gd name="connsiteY6" fmla="*/ 118632 h 3337485"/>
                <a:gd name="connsiteX7" fmla="*/ 4357 w 5466169"/>
                <a:gd name="connsiteY7" fmla="*/ 0 h 3337485"/>
                <a:gd name="connsiteX0" fmla="*/ 4357 w 5466169"/>
                <a:gd name="connsiteY0" fmla="*/ 0 h 3337485"/>
                <a:gd name="connsiteX1" fmla="*/ 5466169 w 5466169"/>
                <a:gd name="connsiteY1" fmla="*/ 0 h 3337485"/>
                <a:gd name="connsiteX2" fmla="*/ 5466169 w 5466169"/>
                <a:gd name="connsiteY2" fmla="*/ 3337485 h 3337485"/>
                <a:gd name="connsiteX3" fmla="*/ 17874 w 5466169"/>
                <a:gd name="connsiteY3" fmla="*/ 3337485 h 3337485"/>
                <a:gd name="connsiteX4" fmla="*/ 11786 w 5466169"/>
                <a:gd name="connsiteY4" fmla="*/ 2188574 h 3337485"/>
                <a:gd name="connsiteX5" fmla="*/ 1087568 w 5466169"/>
                <a:gd name="connsiteY5" fmla="*/ 1145528 h 3337485"/>
                <a:gd name="connsiteX6" fmla="*/ 0 w 5466169"/>
                <a:gd name="connsiteY6" fmla="*/ 118632 h 3337485"/>
                <a:gd name="connsiteX7" fmla="*/ 4357 w 5466169"/>
                <a:gd name="connsiteY7" fmla="*/ 0 h 3337485"/>
                <a:gd name="connsiteX0" fmla="*/ 4357 w 5466169"/>
                <a:gd name="connsiteY0" fmla="*/ 0 h 3337485"/>
                <a:gd name="connsiteX1" fmla="*/ 5466169 w 5466169"/>
                <a:gd name="connsiteY1" fmla="*/ 0 h 3337485"/>
                <a:gd name="connsiteX2" fmla="*/ 5466169 w 5466169"/>
                <a:gd name="connsiteY2" fmla="*/ 3337485 h 3337485"/>
                <a:gd name="connsiteX3" fmla="*/ 17874 w 5466169"/>
                <a:gd name="connsiteY3" fmla="*/ 3337485 h 3337485"/>
                <a:gd name="connsiteX4" fmla="*/ 11786 w 5466169"/>
                <a:gd name="connsiteY4" fmla="*/ 2188574 h 3337485"/>
                <a:gd name="connsiteX5" fmla="*/ 1087568 w 5466169"/>
                <a:gd name="connsiteY5" fmla="*/ 1145528 h 3337485"/>
                <a:gd name="connsiteX6" fmla="*/ 0 w 5466169"/>
                <a:gd name="connsiteY6" fmla="*/ 118632 h 3337485"/>
                <a:gd name="connsiteX7" fmla="*/ 4357 w 5466169"/>
                <a:gd name="connsiteY7" fmla="*/ 0 h 3337485"/>
                <a:gd name="connsiteX0" fmla="*/ 7918 w 5469730"/>
                <a:gd name="connsiteY0" fmla="*/ 0 h 3349034"/>
                <a:gd name="connsiteX1" fmla="*/ 5469730 w 5469730"/>
                <a:gd name="connsiteY1" fmla="*/ 0 h 3349034"/>
                <a:gd name="connsiteX2" fmla="*/ 5469730 w 5469730"/>
                <a:gd name="connsiteY2" fmla="*/ 3337485 h 3349034"/>
                <a:gd name="connsiteX3" fmla="*/ 65 w 5469730"/>
                <a:gd name="connsiteY3" fmla="*/ 3349034 h 3349034"/>
                <a:gd name="connsiteX4" fmla="*/ 15347 w 5469730"/>
                <a:gd name="connsiteY4" fmla="*/ 2188574 h 3349034"/>
                <a:gd name="connsiteX5" fmla="*/ 1091129 w 5469730"/>
                <a:gd name="connsiteY5" fmla="*/ 1145528 h 3349034"/>
                <a:gd name="connsiteX6" fmla="*/ 3561 w 5469730"/>
                <a:gd name="connsiteY6" fmla="*/ 118632 h 3349034"/>
                <a:gd name="connsiteX7" fmla="*/ 7918 w 5469730"/>
                <a:gd name="connsiteY7" fmla="*/ 0 h 3349034"/>
                <a:gd name="connsiteX0" fmla="*/ 8046 w 5469858"/>
                <a:gd name="connsiteY0" fmla="*/ 0 h 3349034"/>
                <a:gd name="connsiteX1" fmla="*/ 5469858 w 5469858"/>
                <a:gd name="connsiteY1" fmla="*/ 0 h 3349034"/>
                <a:gd name="connsiteX2" fmla="*/ 5469858 w 5469858"/>
                <a:gd name="connsiteY2" fmla="*/ 3337485 h 3349034"/>
                <a:gd name="connsiteX3" fmla="*/ 193 w 5469858"/>
                <a:gd name="connsiteY3" fmla="*/ 3349034 h 3349034"/>
                <a:gd name="connsiteX4" fmla="*/ 1228 w 5469858"/>
                <a:gd name="connsiteY4" fmla="*/ 2200121 h 3349034"/>
                <a:gd name="connsiteX5" fmla="*/ 1091257 w 5469858"/>
                <a:gd name="connsiteY5" fmla="*/ 1145528 h 3349034"/>
                <a:gd name="connsiteX6" fmla="*/ 3689 w 5469858"/>
                <a:gd name="connsiteY6" fmla="*/ 118632 h 3349034"/>
                <a:gd name="connsiteX7" fmla="*/ 8046 w 5469858"/>
                <a:gd name="connsiteY7" fmla="*/ 0 h 3349034"/>
                <a:gd name="connsiteX0" fmla="*/ 0 w 5478232"/>
                <a:gd name="connsiteY0" fmla="*/ 0 h 3349034"/>
                <a:gd name="connsiteX1" fmla="*/ 5478232 w 5478232"/>
                <a:gd name="connsiteY1" fmla="*/ 0 h 3349034"/>
                <a:gd name="connsiteX2" fmla="*/ 5478232 w 5478232"/>
                <a:gd name="connsiteY2" fmla="*/ 3337485 h 3349034"/>
                <a:gd name="connsiteX3" fmla="*/ 8567 w 5478232"/>
                <a:gd name="connsiteY3" fmla="*/ 3349034 h 3349034"/>
                <a:gd name="connsiteX4" fmla="*/ 9602 w 5478232"/>
                <a:gd name="connsiteY4" fmla="*/ 2200121 h 3349034"/>
                <a:gd name="connsiteX5" fmla="*/ 1099631 w 5478232"/>
                <a:gd name="connsiteY5" fmla="*/ 1145528 h 3349034"/>
                <a:gd name="connsiteX6" fmla="*/ 12063 w 5478232"/>
                <a:gd name="connsiteY6" fmla="*/ 118632 h 3349034"/>
                <a:gd name="connsiteX7" fmla="*/ 0 w 5478232"/>
                <a:gd name="connsiteY7" fmla="*/ 0 h 3349034"/>
                <a:gd name="connsiteX0" fmla="*/ 0 w 5478232"/>
                <a:gd name="connsiteY0" fmla="*/ 0 h 3349034"/>
                <a:gd name="connsiteX1" fmla="*/ 5478232 w 5478232"/>
                <a:gd name="connsiteY1" fmla="*/ 0 h 3349034"/>
                <a:gd name="connsiteX2" fmla="*/ 5478232 w 5478232"/>
                <a:gd name="connsiteY2" fmla="*/ 3337485 h 3349034"/>
                <a:gd name="connsiteX3" fmla="*/ 8567 w 5478232"/>
                <a:gd name="connsiteY3" fmla="*/ 3349034 h 3349034"/>
                <a:gd name="connsiteX4" fmla="*/ 9602 w 5478232"/>
                <a:gd name="connsiteY4" fmla="*/ 2200121 h 3349034"/>
                <a:gd name="connsiteX5" fmla="*/ 1099631 w 5478232"/>
                <a:gd name="connsiteY5" fmla="*/ 1145528 h 3349034"/>
                <a:gd name="connsiteX6" fmla="*/ 20273 w 5478232"/>
                <a:gd name="connsiteY6" fmla="*/ 131942 h 3349034"/>
                <a:gd name="connsiteX7" fmla="*/ 0 w 5478232"/>
                <a:gd name="connsiteY7" fmla="*/ 0 h 3349034"/>
                <a:gd name="connsiteX0" fmla="*/ 252 w 5478484"/>
                <a:gd name="connsiteY0" fmla="*/ 0 h 3349034"/>
                <a:gd name="connsiteX1" fmla="*/ 5478484 w 5478484"/>
                <a:gd name="connsiteY1" fmla="*/ 0 h 3349034"/>
                <a:gd name="connsiteX2" fmla="*/ 5478484 w 5478484"/>
                <a:gd name="connsiteY2" fmla="*/ 3337485 h 3349034"/>
                <a:gd name="connsiteX3" fmla="*/ 8819 w 5478484"/>
                <a:gd name="connsiteY3" fmla="*/ 3349034 h 3349034"/>
                <a:gd name="connsiteX4" fmla="*/ 9854 w 5478484"/>
                <a:gd name="connsiteY4" fmla="*/ 2200121 h 3349034"/>
                <a:gd name="connsiteX5" fmla="*/ 1099883 w 5478484"/>
                <a:gd name="connsiteY5" fmla="*/ 1145528 h 3349034"/>
                <a:gd name="connsiteX6" fmla="*/ 0 w 5478484"/>
                <a:gd name="connsiteY6" fmla="*/ 131942 h 3349034"/>
                <a:gd name="connsiteX7" fmla="*/ 252 w 5478484"/>
                <a:gd name="connsiteY7" fmla="*/ 0 h 3349034"/>
                <a:gd name="connsiteX0" fmla="*/ 4357 w 5478484"/>
                <a:gd name="connsiteY0" fmla="*/ 0 h 3349034"/>
                <a:gd name="connsiteX1" fmla="*/ 5478484 w 5478484"/>
                <a:gd name="connsiteY1" fmla="*/ 0 h 3349034"/>
                <a:gd name="connsiteX2" fmla="*/ 5478484 w 5478484"/>
                <a:gd name="connsiteY2" fmla="*/ 3337485 h 3349034"/>
                <a:gd name="connsiteX3" fmla="*/ 8819 w 5478484"/>
                <a:gd name="connsiteY3" fmla="*/ 3349034 h 3349034"/>
                <a:gd name="connsiteX4" fmla="*/ 9854 w 5478484"/>
                <a:gd name="connsiteY4" fmla="*/ 2200121 h 3349034"/>
                <a:gd name="connsiteX5" fmla="*/ 1099883 w 5478484"/>
                <a:gd name="connsiteY5" fmla="*/ 1145528 h 3349034"/>
                <a:gd name="connsiteX6" fmla="*/ 0 w 5478484"/>
                <a:gd name="connsiteY6" fmla="*/ 131942 h 3349034"/>
                <a:gd name="connsiteX7" fmla="*/ 4357 w 5478484"/>
                <a:gd name="connsiteY7" fmla="*/ 0 h 3349034"/>
                <a:gd name="connsiteX0" fmla="*/ 0 w 5486443"/>
                <a:gd name="connsiteY0" fmla="*/ 0 h 3349034"/>
                <a:gd name="connsiteX1" fmla="*/ 5486443 w 5486443"/>
                <a:gd name="connsiteY1" fmla="*/ 0 h 3349034"/>
                <a:gd name="connsiteX2" fmla="*/ 5486443 w 5486443"/>
                <a:gd name="connsiteY2" fmla="*/ 3337485 h 3349034"/>
                <a:gd name="connsiteX3" fmla="*/ 16778 w 5486443"/>
                <a:gd name="connsiteY3" fmla="*/ 3349034 h 3349034"/>
                <a:gd name="connsiteX4" fmla="*/ 17813 w 5486443"/>
                <a:gd name="connsiteY4" fmla="*/ 2200121 h 3349034"/>
                <a:gd name="connsiteX5" fmla="*/ 1107842 w 5486443"/>
                <a:gd name="connsiteY5" fmla="*/ 1145528 h 3349034"/>
                <a:gd name="connsiteX6" fmla="*/ 7959 w 5486443"/>
                <a:gd name="connsiteY6" fmla="*/ 131942 h 3349034"/>
                <a:gd name="connsiteX7" fmla="*/ 0 w 5486443"/>
                <a:gd name="connsiteY7" fmla="*/ 0 h 3349034"/>
                <a:gd name="connsiteX0" fmla="*/ 252 w 5478484"/>
                <a:gd name="connsiteY0" fmla="*/ 0 h 3349034"/>
                <a:gd name="connsiteX1" fmla="*/ 5478484 w 5478484"/>
                <a:gd name="connsiteY1" fmla="*/ 0 h 3349034"/>
                <a:gd name="connsiteX2" fmla="*/ 5478484 w 5478484"/>
                <a:gd name="connsiteY2" fmla="*/ 3337485 h 3349034"/>
                <a:gd name="connsiteX3" fmla="*/ 8819 w 5478484"/>
                <a:gd name="connsiteY3" fmla="*/ 3349034 h 3349034"/>
                <a:gd name="connsiteX4" fmla="*/ 9854 w 5478484"/>
                <a:gd name="connsiteY4" fmla="*/ 2200121 h 3349034"/>
                <a:gd name="connsiteX5" fmla="*/ 1099883 w 5478484"/>
                <a:gd name="connsiteY5" fmla="*/ 1145528 h 3349034"/>
                <a:gd name="connsiteX6" fmla="*/ 0 w 5478484"/>
                <a:gd name="connsiteY6" fmla="*/ 131942 h 3349034"/>
                <a:gd name="connsiteX7" fmla="*/ 252 w 5478484"/>
                <a:gd name="connsiteY7" fmla="*/ 0 h 3349034"/>
                <a:gd name="connsiteX0" fmla="*/ 0 w 5478232"/>
                <a:gd name="connsiteY0" fmla="*/ 0 h 3349034"/>
                <a:gd name="connsiteX1" fmla="*/ 5478232 w 5478232"/>
                <a:gd name="connsiteY1" fmla="*/ 0 h 3349034"/>
                <a:gd name="connsiteX2" fmla="*/ 5478232 w 5478232"/>
                <a:gd name="connsiteY2" fmla="*/ 3337485 h 3349034"/>
                <a:gd name="connsiteX3" fmla="*/ 8567 w 5478232"/>
                <a:gd name="connsiteY3" fmla="*/ 3349034 h 3349034"/>
                <a:gd name="connsiteX4" fmla="*/ 9602 w 5478232"/>
                <a:gd name="connsiteY4" fmla="*/ 2200121 h 3349034"/>
                <a:gd name="connsiteX5" fmla="*/ 1099631 w 5478232"/>
                <a:gd name="connsiteY5" fmla="*/ 1145528 h 3349034"/>
                <a:gd name="connsiteX6" fmla="*/ 7958 w 5478232"/>
                <a:gd name="connsiteY6" fmla="*/ 138597 h 3349034"/>
                <a:gd name="connsiteX7" fmla="*/ 0 w 5478232"/>
                <a:gd name="connsiteY7" fmla="*/ 0 h 3349034"/>
                <a:gd name="connsiteX0" fmla="*/ 0 w 5478232"/>
                <a:gd name="connsiteY0" fmla="*/ 0 h 3349034"/>
                <a:gd name="connsiteX1" fmla="*/ 5478232 w 5478232"/>
                <a:gd name="connsiteY1" fmla="*/ 0 h 3349034"/>
                <a:gd name="connsiteX2" fmla="*/ 5478232 w 5478232"/>
                <a:gd name="connsiteY2" fmla="*/ 3337485 h 3349034"/>
                <a:gd name="connsiteX3" fmla="*/ 8567 w 5478232"/>
                <a:gd name="connsiteY3" fmla="*/ 3349034 h 3349034"/>
                <a:gd name="connsiteX4" fmla="*/ 9602 w 5478232"/>
                <a:gd name="connsiteY4" fmla="*/ 2200121 h 3349034"/>
                <a:gd name="connsiteX5" fmla="*/ 1099631 w 5478232"/>
                <a:gd name="connsiteY5" fmla="*/ 1145528 h 3349034"/>
                <a:gd name="connsiteX6" fmla="*/ 7958 w 5478232"/>
                <a:gd name="connsiteY6" fmla="*/ 138597 h 3349034"/>
                <a:gd name="connsiteX7" fmla="*/ 0 w 5478232"/>
                <a:gd name="connsiteY7" fmla="*/ 0 h 3349034"/>
                <a:gd name="connsiteX0" fmla="*/ 75477 w 5553709"/>
                <a:gd name="connsiteY0" fmla="*/ 0 h 3349034"/>
                <a:gd name="connsiteX1" fmla="*/ 5553709 w 5553709"/>
                <a:gd name="connsiteY1" fmla="*/ 0 h 3349034"/>
                <a:gd name="connsiteX2" fmla="*/ 5553709 w 5553709"/>
                <a:gd name="connsiteY2" fmla="*/ 3337485 h 3349034"/>
                <a:gd name="connsiteX3" fmla="*/ 84044 w 5553709"/>
                <a:gd name="connsiteY3" fmla="*/ 3349034 h 3349034"/>
                <a:gd name="connsiteX4" fmla="*/ 85079 w 5553709"/>
                <a:gd name="connsiteY4" fmla="*/ 2200121 h 3349034"/>
                <a:gd name="connsiteX5" fmla="*/ 1175108 w 5553709"/>
                <a:gd name="connsiteY5" fmla="*/ 1145528 h 3349034"/>
                <a:gd name="connsiteX6" fmla="*/ 83435 w 5553709"/>
                <a:gd name="connsiteY6" fmla="*/ 138597 h 3349034"/>
                <a:gd name="connsiteX7" fmla="*/ 75477 w 5553709"/>
                <a:gd name="connsiteY7" fmla="*/ 0 h 3349034"/>
                <a:gd name="connsiteX0" fmla="*/ 0 w 5478232"/>
                <a:gd name="connsiteY0" fmla="*/ 0 h 3349034"/>
                <a:gd name="connsiteX1" fmla="*/ 5478232 w 5478232"/>
                <a:gd name="connsiteY1" fmla="*/ 0 h 3349034"/>
                <a:gd name="connsiteX2" fmla="*/ 5478232 w 5478232"/>
                <a:gd name="connsiteY2" fmla="*/ 3337485 h 3349034"/>
                <a:gd name="connsiteX3" fmla="*/ 8567 w 5478232"/>
                <a:gd name="connsiteY3" fmla="*/ 3349034 h 3349034"/>
                <a:gd name="connsiteX4" fmla="*/ 9602 w 5478232"/>
                <a:gd name="connsiteY4" fmla="*/ 2200121 h 3349034"/>
                <a:gd name="connsiteX5" fmla="*/ 1099631 w 5478232"/>
                <a:gd name="connsiteY5" fmla="*/ 1145528 h 3349034"/>
                <a:gd name="connsiteX6" fmla="*/ 7958 w 5478232"/>
                <a:gd name="connsiteY6" fmla="*/ 138597 h 3349034"/>
                <a:gd name="connsiteX7" fmla="*/ 0 w 5478232"/>
                <a:gd name="connsiteY7" fmla="*/ 0 h 3349034"/>
                <a:gd name="connsiteX0" fmla="*/ 64082 w 5542314"/>
                <a:gd name="connsiteY0" fmla="*/ 0 h 3349034"/>
                <a:gd name="connsiteX1" fmla="*/ 5542314 w 5542314"/>
                <a:gd name="connsiteY1" fmla="*/ 0 h 3349034"/>
                <a:gd name="connsiteX2" fmla="*/ 5542314 w 5542314"/>
                <a:gd name="connsiteY2" fmla="*/ 3337485 h 3349034"/>
                <a:gd name="connsiteX3" fmla="*/ 72649 w 5542314"/>
                <a:gd name="connsiteY3" fmla="*/ 3349034 h 3349034"/>
                <a:gd name="connsiteX4" fmla="*/ 73684 w 5542314"/>
                <a:gd name="connsiteY4" fmla="*/ 2200121 h 3349034"/>
                <a:gd name="connsiteX5" fmla="*/ 1163713 w 5542314"/>
                <a:gd name="connsiteY5" fmla="*/ 1145528 h 3349034"/>
                <a:gd name="connsiteX6" fmla="*/ 72040 w 5542314"/>
                <a:gd name="connsiteY6" fmla="*/ 138597 h 3349034"/>
                <a:gd name="connsiteX7" fmla="*/ 64082 w 5542314"/>
                <a:gd name="connsiteY7" fmla="*/ 0 h 3349034"/>
                <a:gd name="connsiteX0" fmla="*/ 0 w 5478232"/>
                <a:gd name="connsiteY0" fmla="*/ 0 h 3349034"/>
                <a:gd name="connsiteX1" fmla="*/ 5478232 w 5478232"/>
                <a:gd name="connsiteY1" fmla="*/ 0 h 3349034"/>
                <a:gd name="connsiteX2" fmla="*/ 5478232 w 5478232"/>
                <a:gd name="connsiteY2" fmla="*/ 3337485 h 3349034"/>
                <a:gd name="connsiteX3" fmla="*/ 8567 w 5478232"/>
                <a:gd name="connsiteY3" fmla="*/ 3349034 h 3349034"/>
                <a:gd name="connsiteX4" fmla="*/ 9602 w 5478232"/>
                <a:gd name="connsiteY4" fmla="*/ 2200121 h 3349034"/>
                <a:gd name="connsiteX5" fmla="*/ 1099631 w 5478232"/>
                <a:gd name="connsiteY5" fmla="*/ 1145528 h 3349034"/>
                <a:gd name="connsiteX6" fmla="*/ 7958 w 5478232"/>
                <a:gd name="connsiteY6" fmla="*/ 138597 h 3349034"/>
                <a:gd name="connsiteX7" fmla="*/ 0 w 5478232"/>
                <a:gd name="connsiteY7" fmla="*/ 0 h 3349034"/>
                <a:gd name="connsiteX0" fmla="*/ 0 w 5478232"/>
                <a:gd name="connsiteY0" fmla="*/ 0 h 3349034"/>
                <a:gd name="connsiteX1" fmla="*/ 5478232 w 5478232"/>
                <a:gd name="connsiteY1" fmla="*/ 0 h 3349034"/>
                <a:gd name="connsiteX2" fmla="*/ 5478232 w 5478232"/>
                <a:gd name="connsiteY2" fmla="*/ 3337485 h 3349034"/>
                <a:gd name="connsiteX3" fmla="*/ 8567 w 5478232"/>
                <a:gd name="connsiteY3" fmla="*/ 3349034 h 3349034"/>
                <a:gd name="connsiteX4" fmla="*/ 9602 w 5478232"/>
                <a:gd name="connsiteY4" fmla="*/ 2200121 h 3349034"/>
                <a:gd name="connsiteX5" fmla="*/ 1099631 w 5478232"/>
                <a:gd name="connsiteY5" fmla="*/ 1145528 h 3349034"/>
                <a:gd name="connsiteX6" fmla="*/ 7958 w 5478232"/>
                <a:gd name="connsiteY6" fmla="*/ 138597 h 3349034"/>
                <a:gd name="connsiteX7" fmla="*/ 0 w 5478232"/>
                <a:gd name="connsiteY7" fmla="*/ 0 h 3349034"/>
                <a:gd name="connsiteX0" fmla="*/ 0 w 5478232"/>
                <a:gd name="connsiteY0" fmla="*/ 0 h 3349034"/>
                <a:gd name="connsiteX1" fmla="*/ 5478232 w 5478232"/>
                <a:gd name="connsiteY1" fmla="*/ 0 h 3349034"/>
                <a:gd name="connsiteX2" fmla="*/ 5478232 w 5478232"/>
                <a:gd name="connsiteY2" fmla="*/ 3337485 h 3349034"/>
                <a:gd name="connsiteX3" fmla="*/ 8567 w 5478232"/>
                <a:gd name="connsiteY3" fmla="*/ 3349034 h 3349034"/>
                <a:gd name="connsiteX4" fmla="*/ 9602 w 5478232"/>
                <a:gd name="connsiteY4" fmla="*/ 2200121 h 3349034"/>
                <a:gd name="connsiteX5" fmla="*/ 1107200 w 5478232"/>
                <a:gd name="connsiteY5" fmla="*/ 1476823 h 3349034"/>
                <a:gd name="connsiteX6" fmla="*/ 7958 w 5478232"/>
                <a:gd name="connsiteY6" fmla="*/ 138597 h 3349034"/>
                <a:gd name="connsiteX7" fmla="*/ 0 w 5478232"/>
                <a:gd name="connsiteY7" fmla="*/ 0 h 3349034"/>
                <a:gd name="connsiteX0" fmla="*/ 0 w 5478232"/>
                <a:gd name="connsiteY0" fmla="*/ 0 h 3349034"/>
                <a:gd name="connsiteX1" fmla="*/ 5478232 w 5478232"/>
                <a:gd name="connsiteY1" fmla="*/ 0 h 3349034"/>
                <a:gd name="connsiteX2" fmla="*/ 5478232 w 5478232"/>
                <a:gd name="connsiteY2" fmla="*/ 3337485 h 3349034"/>
                <a:gd name="connsiteX3" fmla="*/ 8567 w 5478232"/>
                <a:gd name="connsiteY3" fmla="*/ 3349034 h 3349034"/>
                <a:gd name="connsiteX4" fmla="*/ 9602 w 5478232"/>
                <a:gd name="connsiteY4" fmla="*/ 2482335 h 3349034"/>
                <a:gd name="connsiteX5" fmla="*/ 1107200 w 5478232"/>
                <a:gd name="connsiteY5" fmla="*/ 1476823 h 3349034"/>
                <a:gd name="connsiteX6" fmla="*/ 7958 w 5478232"/>
                <a:gd name="connsiteY6" fmla="*/ 138597 h 3349034"/>
                <a:gd name="connsiteX7" fmla="*/ 0 w 5478232"/>
                <a:gd name="connsiteY7" fmla="*/ 0 h 3349034"/>
                <a:gd name="connsiteX0" fmla="*/ 7179 w 5485411"/>
                <a:gd name="connsiteY0" fmla="*/ 0 h 3349034"/>
                <a:gd name="connsiteX1" fmla="*/ 5485411 w 5485411"/>
                <a:gd name="connsiteY1" fmla="*/ 0 h 3349034"/>
                <a:gd name="connsiteX2" fmla="*/ 5485411 w 5485411"/>
                <a:gd name="connsiteY2" fmla="*/ 3337485 h 3349034"/>
                <a:gd name="connsiteX3" fmla="*/ 15746 w 5485411"/>
                <a:gd name="connsiteY3" fmla="*/ 3349034 h 3349034"/>
                <a:gd name="connsiteX4" fmla="*/ 16781 w 5485411"/>
                <a:gd name="connsiteY4" fmla="*/ 2482335 h 3349034"/>
                <a:gd name="connsiteX5" fmla="*/ 1114379 w 5485411"/>
                <a:gd name="connsiteY5" fmla="*/ 1476823 h 3349034"/>
                <a:gd name="connsiteX6" fmla="*/ 0 w 5485411"/>
                <a:gd name="connsiteY6" fmla="*/ 445351 h 3349034"/>
                <a:gd name="connsiteX7" fmla="*/ 7179 w 5485411"/>
                <a:gd name="connsiteY7" fmla="*/ 0 h 3349034"/>
                <a:gd name="connsiteX0" fmla="*/ 0 w 5478232"/>
                <a:gd name="connsiteY0" fmla="*/ 0 h 3349034"/>
                <a:gd name="connsiteX1" fmla="*/ 5478232 w 5478232"/>
                <a:gd name="connsiteY1" fmla="*/ 0 h 3349034"/>
                <a:gd name="connsiteX2" fmla="*/ 5478232 w 5478232"/>
                <a:gd name="connsiteY2" fmla="*/ 3337485 h 3349034"/>
                <a:gd name="connsiteX3" fmla="*/ 8567 w 5478232"/>
                <a:gd name="connsiteY3" fmla="*/ 3349034 h 3349034"/>
                <a:gd name="connsiteX4" fmla="*/ 9602 w 5478232"/>
                <a:gd name="connsiteY4" fmla="*/ 2482335 h 3349034"/>
                <a:gd name="connsiteX5" fmla="*/ 1107200 w 5478232"/>
                <a:gd name="connsiteY5" fmla="*/ 1476823 h 3349034"/>
                <a:gd name="connsiteX6" fmla="*/ 390 w 5478232"/>
                <a:gd name="connsiteY6" fmla="*/ 445351 h 3349034"/>
                <a:gd name="connsiteX7" fmla="*/ 0 w 5478232"/>
                <a:gd name="connsiteY7" fmla="*/ 0 h 3349034"/>
                <a:gd name="connsiteX0" fmla="*/ 0 w 5478232"/>
                <a:gd name="connsiteY0" fmla="*/ 0 h 3349034"/>
                <a:gd name="connsiteX1" fmla="*/ 5478232 w 5478232"/>
                <a:gd name="connsiteY1" fmla="*/ 0 h 3349034"/>
                <a:gd name="connsiteX2" fmla="*/ 5478232 w 5478232"/>
                <a:gd name="connsiteY2" fmla="*/ 3337485 h 3349034"/>
                <a:gd name="connsiteX3" fmla="*/ 8567 w 5478232"/>
                <a:gd name="connsiteY3" fmla="*/ 3349034 h 3349034"/>
                <a:gd name="connsiteX4" fmla="*/ 9602 w 5478232"/>
                <a:gd name="connsiteY4" fmla="*/ 2482335 h 3349034"/>
                <a:gd name="connsiteX5" fmla="*/ 1061787 w 5478232"/>
                <a:gd name="connsiteY5" fmla="*/ 1476823 h 3349034"/>
                <a:gd name="connsiteX6" fmla="*/ 390 w 5478232"/>
                <a:gd name="connsiteY6" fmla="*/ 445351 h 3349034"/>
                <a:gd name="connsiteX7" fmla="*/ 0 w 5478232"/>
                <a:gd name="connsiteY7" fmla="*/ 0 h 3349034"/>
                <a:gd name="connsiteX0" fmla="*/ 0 w 5478232"/>
                <a:gd name="connsiteY0" fmla="*/ 0 h 3349034"/>
                <a:gd name="connsiteX1" fmla="*/ 5478232 w 5478232"/>
                <a:gd name="connsiteY1" fmla="*/ 0 h 3349034"/>
                <a:gd name="connsiteX2" fmla="*/ 5478232 w 5478232"/>
                <a:gd name="connsiteY2" fmla="*/ 3337485 h 3349034"/>
                <a:gd name="connsiteX3" fmla="*/ 8567 w 5478232"/>
                <a:gd name="connsiteY3" fmla="*/ 3349034 h 3349034"/>
                <a:gd name="connsiteX4" fmla="*/ 9602 w 5478232"/>
                <a:gd name="connsiteY4" fmla="*/ 2482335 h 3349034"/>
                <a:gd name="connsiteX5" fmla="*/ 1051695 w 5478232"/>
                <a:gd name="connsiteY5" fmla="*/ 1468643 h 3349034"/>
                <a:gd name="connsiteX6" fmla="*/ 390 w 5478232"/>
                <a:gd name="connsiteY6" fmla="*/ 445351 h 3349034"/>
                <a:gd name="connsiteX7" fmla="*/ 0 w 5478232"/>
                <a:gd name="connsiteY7" fmla="*/ 0 h 3349034"/>
                <a:gd name="connsiteX0" fmla="*/ 0 w 5478232"/>
                <a:gd name="connsiteY0" fmla="*/ 0 h 3349034"/>
                <a:gd name="connsiteX1" fmla="*/ 5478232 w 5478232"/>
                <a:gd name="connsiteY1" fmla="*/ 0 h 3349034"/>
                <a:gd name="connsiteX2" fmla="*/ 5478232 w 5478232"/>
                <a:gd name="connsiteY2" fmla="*/ 3337485 h 3349034"/>
                <a:gd name="connsiteX3" fmla="*/ 8567 w 5478232"/>
                <a:gd name="connsiteY3" fmla="*/ 3349034 h 3349034"/>
                <a:gd name="connsiteX4" fmla="*/ 9602 w 5478232"/>
                <a:gd name="connsiteY4" fmla="*/ 2482335 h 3349034"/>
                <a:gd name="connsiteX5" fmla="*/ 1061787 w 5478232"/>
                <a:gd name="connsiteY5" fmla="*/ 1468643 h 3349034"/>
                <a:gd name="connsiteX6" fmla="*/ 390 w 5478232"/>
                <a:gd name="connsiteY6" fmla="*/ 445351 h 3349034"/>
                <a:gd name="connsiteX7" fmla="*/ 0 w 5478232"/>
                <a:gd name="connsiteY7" fmla="*/ 0 h 3349034"/>
                <a:gd name="connsiteX0" fmla="*/ 0 w 5478232"/>
                <a:gd name="connsiteY0" fmla="*/ 0 h 3349034"/>
                <a:gd name="connsiteX1" fmla="*/ 5478232 w 5478232"/>
                <a:gd name="connsiteY1" fmla="*/ 0 h 3349034"/>
                <a:gd name="connsiteX2" fmla="*/ 5478232 w 5478232"/>
                <a:gd name="connsiteY2" fmla="*/ 3337485 h 3349034"/>
                <a:gd name="connsiteX3" fmla="*/ 8567 w 5478232"/>
                <a:gd name="connsiteY3" fmla="*/ 3349034 h 3349034"/>
                <a:gd name="connsiteX4" fmla="*/ 9602 w 5478232"/>
                <a:gd name="connsiteY4" fmla="*/ 2482335 h 3349034"/>
                <a:gd name="connsiteX5" fmla="*/ 14264 w 5478232"/>
                <a:gd name="connsiteY5" fmla="*/ 1507907 h 3349034"/>
                <a:gd name="connsiteX6" fmla="*/ 390 w 5478232"/>
                <a:gd name="connsiteY6" fmla="*/ 445351 h 3349034"/>
                <a:gd name="connsiteX7" fmla="*/ 0 w 5478232"/>
                <a:gd name="connsiteY7" fmla="*/ 0 h 3349034"/>
                <a:gd name="connsiteX0" fmla="*/ 0 w 5478232"/>
                <a:gd name="connsiteY0" fmla="*/ 0 h 3349034"/>
                <a:gd name="connsiteX1" fmla="*/ 5478232 w 5478232"/>
                <a:gd name="connsiteY1" fmla="*/ 0 h 3349034"/>
                <a:gd name="connsiteX2" fmla="*/ 5478232 w 5478232"/>
                <a:gd name="connsiteY2" fmla="*/ 3337485 h 3349034"/>
                <a:gd name="connsiteX3" fmla="*/ 8567 w 5478232"/>
                <a:gd name="connsiteY3" fmla="*/ 3349034 h 3349034"/>
                <a:gd name="connsiteX4" fmla="*/ 9602 w 5478232"/>
                <a:gd name="connsiteY4" fmla="*/ 2482335 h 3349034"/>
                <a:gd name="connsiteX5" fmla="*/ 8209 w 5478232"/>
                <a:gd name="connsiteY5" fmla="*/ 1507907 h 3349034"/>
                <a:gd name="connsiteX6" fmla="*/ 390 w 5478232"/>
                <a:gd name="connsiteY6" fmla="*/ 445351 h 3349034"/>
                <a:gd name="connsiteX7" fmla="*/ 0 w 5478232"/>
                <a:gd name="connsiteY7" fmla="*/ 0 h 334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8232" h="3349034">
                  <a:moveTo>
                    <a:pt x="0" y="0"/>
                  </a:moveTo>
                  <a:lnTo>
                    <a:pt x="5478232" y="0"/>
                  </a:lnTo>
                  <a:lnTo>
                    <a:pt x="5478232" y="3337485"/>
                  </a:lnTo>
                  <a:lnTo>
                    <a:pt x="8567" y="3349034"/>
                  </a:lnTo>
                  <a:cubicBezTo>
                    <a:pt x="7190" y="2906886"/>
                    <a:pt x="13756" y="3149571"/>
                    <a:pt x="9602" y="2482335"/>
                  </a:cubicBezTo>
                  <a:cubicBezTo>
                    <a:pt x="9138" y="2157526"/>
                    <a:pt x="8673" y="1832716"/>
                    <a:pt x="8209" y="1507907"/>
                  </a:cubicBezTo>
                  <a:cubicBezTo>
                    <a:pt x="5603" y="1153722"/>
                    <a:pt x="2996" y="799536"/>
                    <a:pt x="390" y="445351"/>
                  </a:cubicBezTo>
                  <a:lnTo>
                    <a:pt x="0" y="0"/>
                  </a:ln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err="1"/>
            </a:p>
          </p:txBody>
        </p:sp>
        <p:pic>
          <p:nvPicPr>
            <p:cNvPr id="83" name="Picture 24"/>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429" y="1047152"/>
              <a:ext cx="976019" cy="1423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ubrik 1"/>
          <p:cNvSpPr>
            <a:spLocks noGrp="1"/>
          </p:cNvSpPr>
          <p:nvPr>
            <p:ph type="ctrTitle"/>
            <p:custDataLst>
              <p:tags r:id="rId3"/>
            </p:custDataLst>
          </p:nvPr>
        </p:nvSpPr>
        <p:spPr>
          <a:xfrm>
            <a:off x="2074137" y="1925607"/>
            <a:ext cx="8512881" cy="553998"/>
          </a:xfrm>
        </p:spPr>
        <p:txBody>
          <a:bodyPr/>
          <a:lstStyle>
            <a:lvl1pPr>
              <a:defRPr sz="3600"/>
            </a:lvl1pPr>
          </a:lstStyle>
          <a:p>
            <a:r>
              <a:rPr lang="sv-SE"/>
              <a:t>Klicka här för att ändra format</a:t>
            </a:r>
            <a:endParaRPr lang="sv-SE" dirty="0"/>
          </a:p>
        </p:txBody>
      </p:sp>
      <p:sp>
        <p:nvSpPr>
          <p:cNvPr id="3" name="Underrubrik 2"/>
          <p:cNvSpPr>
            <a:spLocks noGrp="1"/>
          </p:cNvSpPr>
          <p:nvPr>
            <p:ph type="subTitle" idx="1"/>
            <p:custDataLst>
              <p:tags r:id="rId4"/>
            </p:custDataLst>
          </p:nvPr>
        </p:nvSpPr>
        <p:spPr>
          <a:xfrm>
            <a:off x="2074138" y="2659305"/>
            <a:ext cx="8475749" cy="954168"/>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om du vill redigera mall för underrubrikformat</a:t>
            </a:r>
            <a:endParaRPr lang="sv-SE" dirty="0"/>
          </a:p>
        </p:txBody>
      </p:sp>
      <p:pic>
        <p:nvPicPr>
          <p:cNvPr id="7" name="Picture 6">
            <a:extLst>
              <a:ext uri="{FF2B5EF4-FFF2-40B4-BE49-F238E27FC236}">
                <a16:creationId xmlns:a16="http://schemas.microsoft.com/office/drawing/2014/main" id="{9546379F-1A12-48A6-9643-9DB169F14821}"/>
              </a:ext>
              <a:ext uri="{C183D7F6-B498-43B3-948B-1728B52AA6E4}">
                <adec:decorative xmlns:adec="http://schemas.microsoft.com/office/drawing/2017/decorative" val="1"/>
              </a:ext>
            </a:extLst>
          </p:cNvPr>
          <p:cNvPicPr preferRelativeResize="0">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62314" y="5231402"/>
            <a:ext cx="1607040" cy="499522"/>
          </a:xfrm>
          <a:prstGeom prst="rect">
            <a:avLst/>
          </a:prstGeom>
        </p:spPr>
      </p:pic>
    </p:spTree>
    <p:extLst>
      <p:ext uri="{BB962C8B-B14F-4D97-AF65-F5344CB8AC3E}">
        <p14:creationId xmlns:p14="http://schemas.microsoft.com/office/powerpoint/2010/main" val="15559991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Helt tom sida">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endParaRPr lang="sv-SE" dirty="0"/>
          </a:p>
        </p:txBody>
      </p:sp>
      <p:sp>
        <p:nvSpPr>
          <p:cNvPr id="4" name="Platshållare för bildnummer 3"/>
          <p:cNvSpPr>
            <a:spLocks noGrp="1"/>
          </p:cNvSpPr>
          <p:nvPr>
            <p:ph type="sldNum" sz="quarter" idx="11"/>
          </p:nvPr>
        </p:nvSpPr>
        <p:spPr/>
        <p:txBody>
          <a:bodyPr/>
          <a:lstStyle/>
          <a:p>
            <a:fld id="{718115D8-D0E0-4989-937C-BB7C2E4D5FD0}" type="slidenum">
              <a:rPr lang="sv-SE" smtClean="0"/>
              <a:pPr/>
              <a:t>‹#›</a:t>
            </a:fld>
            <a:endParaRPr lang="sv-SE" dirty="0"/>
          </a:p>
        </p:txBody>
      </p:sp>
    </p:spTree>
    <p:extLst>
      <p:ext uri="{BB962C8B-B14F-4D97-AF65-F5344CB8AC3E}">
        <p14:creationId xmlns:p14="http://schemas.microsoft.com/office/powerpoint/2010/main" val="26928050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Avslutningssida med kontaktinfo till vårdanalys">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5" name="Objekt 4"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4" name="Rektangel 3"/>
          <p:cNvSpPr/>
          <p:nvPr userDrawn="1">
            <p:custDataLst>
              <p:tags r:id="rId2"/>
            </p:custDataLst>
          </p:nvPr>
        </p:nvSpPr>
        <p:spPr>
          <a:xfrm>
            <a:off x="-128586" y="0"/>
            <a:ext cx="1232058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7" name="Group 6">
            <a:extLst>
              <a:ext uri="{FF2B5EF4-FFF2-40B4-BE49-F238E27FC236}">
                <a16:creationId xmlns:a16="http://schemas.microsoft.com/office/drawing/2014/main" id="{9A0DEC4C-D97C-4436-8E85-A80018985FFF}"/>
              </a:ext>
              <a:ext uri="{C183D7F6-B498-43B3-948B-1728B52AA6E4}">
                <adec:decorative xmlns:adec="http://schemas.microsoft.com/office/drawing/2017/decorative" val="1"/>
              </a:ext>
            </a:extLst>
          </p:cNvPr>
          <p:cNvGrpSpPr/>
          <p:nvPr userDrawn="1"/>
        </p:nvGrpSpPr>
        <p:grpSpPr>
          <a:xfrm>
            <a:off x="624417" y="2828027"/>
            <a:ext cx="5170961" cy="3822700"/>
            <a:chOff x="624417" y="2828027"/>
            <a:chExt cx="5170961" cy="3822700"/>
          </a:xfrm>
        </p:grpSpPr>
        <p:sp>
          <p:nvSpPr>
            <p:cNvPr id="85" name="Freeform 28">
              <a:extLst>
                <a:ext uri="{FF2B5EF4-FFF2-40B4-BE49-F238E27FC236}">
                  <a16:creationId xmlns:a16="http://schemas.microsoft.com/office/drawing/2014/main" id="{9EBBB55D-CD96-47A4-80DB-91EF39A32F73}"/>
                </a:ext>
              </a:extLst>
            </p:cNvPr>
            <p:cNvSpPr>
              <a:spLocks/>
            </p:cNvSpPr>
            <p:nvPr userDrawn="1"/>
          </p:nvSpPr>
          <p:spPr bwMode="auto">
            <a:xfrm>
              <a:off x="3213607" y="3385239"/>
              <a:ext cx="507690" cy="534988"/>
            </a:xfrm>
            <a:custGeom>
              <a:avLst/>
              <a:gdLst>
                <a:gd name="T0" fmla="*/ 0 w 290"/>
                <a:gd name="T1" fmla="*/ 168 h 337"/>
                <a:gd name="T2" fmla="*/ 290 w 290"/>
                <a:gd name="T3" fmla="*/ 337 h 337"/>
                <a:gd name="T4" fmla="*/ 290 w 290"/>
                <a:gd name="T5" fmla="*/ 0 h 337"/>
                <a:gd name="T6" fmla="*/ 0 w 290"/>
                <a:gd name="T7" fmla="*/ 168 h 337"/>
              </a:gdLst>
              <a:ahLst/>
              <a:cxnLst>
                <a:cxn ang="0">
                  <a:pos x="T0" y="T1"/>
                </a:cxn>
                <a:cxn ang="0">
                  <a:pos x="T2" y="T3"/>
                </a:cxn>
                <a:cxn ang="0">
                  <a:pos x="T4" y="T5"/>
                </a:cxn>
                <a:cxn ang="0">
                  <a:pos x="T6" y="T7"/>
                </a:cxn>
              </a:cxnLst>
              <a:rect l="0" t="0" r="r" b="b"/>
              <a:pathLst>
                <a:path w="290" h="337">
                  <a:moveTo>
                    <a:pt x="0" y="168"/>
                  </a:moveTo>
                  <a:lnTo>
                    <a:pt x="290" y="337"/>
                  </a:lnTo>
                  <a:lnTo>
                    <a:pt x="290" y="0"/>
                  </a:lnTo>
                  <a:lnTo>
                    <a:pt x="0" y="168"/>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0" name="Freeform 29">
              <a:extLst>
                <a:ext uri="{FF2B5EF4-FFF2-40B4-BE49-F238E27FC236}">
                  <a16:creationId xmlns:a16="http://schemas.microsoft.com/office/drawing/2014/main" id="{846F0202-B2FA-4FEB-9BC0-E464360F5453}"/>
                </a:ext>
              </a:extLst>
            </p:cNvPr>
            <p:cNvSpPr>
              <a:spLocks/>
            </p:cNvSpPr>
            <p:nvPr userDrawn="1"/>
          </p:nvSpPr>
          <p:spPr bwMode="auto">
            <a:xfrm>
              <a:off x="3723700" y="3385239"/>
              <a:ext cx="511191" cy="534988"/>
            </a:xfrm>
            <a:custGeom>
              <a:avLst/>
              <a:gdLst>
                <a:gd name="T0" fmla="*/ 0 w 292"/>
                <a:gd name="T1" fmla="*/ 0 h 337"/>
                <a:gd name="T2" fmla="*/ 0 w 292"/>
                <a:gd name="T3" fmla="*/ 337 h 337"/>
                <a:gd name="T4" fmla="*/ 292 w 292"/>
                <a:gd name="T5" fmla="*/ 168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8"/>
                  </a:lnTo>
                  <a:lnTo>
                    <a:pt x="0"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1" name="Freeform 30">
              <a:extLst>
                <a:ext uri="{FF2B5EF4-FFF2-40B4-BE49-F238E27FC236}">
                  <a16:creationId xmlns:a16="http://schemas.microsoft.com/office/drawing/2014/main" id="{CF2AEC28-5694-4805-9D22-E589776C62AF}"/>
                </a:ext>
              </a:extLst>
            </p:cNvPr>
            <p:cNvSpPr>
              <a:spLocks/>
            </p:cNvSpPr>
            <p:nvPr userDrawn="1"/>
          </p:nvSpPr>
          <p:spPr bwMode="auto">
            <a:xfrm>
              <a:off x="3213607" y="3931339"/>
              <a:ext cx="507690" cy="534988"/>
            </a:xfrm>
            <a:custGeom>
              <a:avLst/>
              <a:gdLst>
                <a:gd name="T0" fmla="*/ 290 w 290"/>
                <a:gd name="T1" fmla="*/ 0 h 337"/>
                <a:gd name="T2" fmla="*/ 0 w 290"/>
                <a:gd name="T3" fmla="*/ 169 h 337"/>
                <a:gd name="T4" fmla="*/ 290 w 290"/>
                <a:gd name="T5" fmla="*/ 337 h 337"/>
                <a:gd name="T6" fmla="*/ 290 w 290"/>
                <a:gd name="T7" fmla="*/ 0 h 337"/>
              </a:gdLst>
              <a:ahLst/>
              <a:cxnLst>
                <a:cxn ang="0">
                  <a:pos x="T0" y="T1"/>
                </a:cxn>
                <a:cxn ang="0">
                  <a:pos x="T2" y="T3"/>
                </a:cxn>
                <a:cxn ang="0">
                  <a:pos x="T4" y="T5"/>
                </a:cxn>
                <a:cxn ang="0">
                  <a:pos x="T6" y="T7"/>
                </a:cxn>
              </a:cxnLst>
              <a:rect l="0" t="0" r="r" b="b"/>
              <a:pathLst>
                <a:path w="290" h="337">
                  <a:moveTo>
                    <a:pt x="290" y="0"/>
                  </a:moveTo>
                  <a:lnTo>
                    <a:pt x="0" y="169"/>
                  </a:lnTo>
                  <a:lnTo>
                    <a:pt x="290" y="337"/>
                  </a:lnTo>
                  <a:lnTo>
                    <a:pt x="290"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2" name="Freeform 31">
              <a:extLst>
                <a:ext uri="{FF2B5EF4-FFF2-40B4-BE49-F238E27FC236}">
                  <a16:creationId xmlns:a16="http://schemas.microsoft.com/office/drawing/2014/main" id="{CFC08C7C-68E0-4688-88A4-2AC8A29C0376}"/>
                </a:ext>
              </a:extLst>
            </p:cNvPr>
            <p:cNvSpPr>
              <a:spLocks/>
            </p:cNvSpPr>
            <p:nvPr userDrawn="1"/>
          </p:nvSpPr>
          <p:spPr bwMode="auto">
            <a:xfrm>
              <a:off x="3206604" y="3110602"/>
              <a:ext cx="511191" cy="534988"/>
            </a:xfrm>
            <a:custGeom>
              <a:avLst/>
              <a:gdLst>
                <a:gd name="T0" fmla="*/ 0 w 292"/>
                <a:gd name="T1" fmla="*/ 337 h 337"/>
                <a:gd name="T2" fmla="*/ 292 w 292"/>
                <a:gd name="T3" fmla="*/ 169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9"/>
                  </a:lnTo>
                  <a:lnTo>
                    <a:pt x="0" y="0"/>
                  </a:lnTo>
                  <a:lnTo>
                    <a:pt x="0" y="337"/>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3" name="Freeform 32">
              <a:extLst>
                <a:ext uri="{FF2B5EF4-FFF2-40B4-BE49-F238E27FC236}">
                  <a16:creationId xmlns:a16="http://schemas.microsoft.com/office/drawing/2014/main" id="{4573787C-556F-41A4-B4B8-C2CE30814274}"/>
                </a:ext>
              </a:extLst>
            </p:cNvPr>
            <p:cNvSpPr>
              <a:spLocks/>
            </p:cNvSpPr>
            <p:nvPr userDrawn="1"/>
          </p:nvSpPr>
          <p:spPr bwMode="auto">
            <a:xfrm>
              <a:off x="2690160" y="3659877"/>
              <a:ext cx="511191" cy="531813"/>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4" name="Freeform 33">
              <a:extLst>
                <a:ext uri="{FF2B5EF4-FFF2-40B4-BE49-F238E27FC236}">
                  <a16:creationId xmlns:a16="http://schemas.microsoft.com/office/drawing/2014/main" id="{D8D5C295-E770-48FD-9A1E-16BD9259F9BF}"/>
                </a:ext>
              </a:extLst>
            </p:cNvPr>
            <p:cNvSpPr>
              <a:spLocks/>
            </p:cNvSpPr>
            <p:nvPr userDrawn="1"/>
          </p:nvSpPr>
          <p:spPr bwMode="auto">
            <a:xfrm>
              <a:off x="3206604" y="3659877"/>
              <a:ext cx="511191" cy="531813"/>
            </a:xfrm>
            <a:custGeom>
              <a:avLst/>
              <a:gdLst>
                <a:gd name="T0" fmla="*/ 0 w 292"/>
                <a:gd name="T1" fmla="*/ 0 h 335"/>
                <a:gd name="T2" fmla="*/ 0 w 292"/>
                <a:gd name="T3" fmla="*/ 335 h 335"/>
                <a:gd name="T4" fmla="*/ 292 w 292"/>
                <a:gd name="T5" fmla="*/ 167 h 335"/>
                <a:gd name="T6" fmla="*/ 0 w 292"/>
                <a:gd name="T7" fmla="*/ 0 h 335"/>
              </a:gdLst>
              <a:ahLst/>
              <a:cxnLst>
                <a:cxn ang="0">
                  <a:pos x="T0" y="T1"/>
                </a:cxn>
                <a:cxn ang="0">
                  <a:pos x="T2" y="T3"/>
                </a:cxn>
                <a:cxn ang="0">
                  <a:pos x="T4" y="T5"/>
                </a:cxn>
                <a:cxn ang="0">
                  <a:pos x="T6" y="T7"/>
                </a:cxn>
              </a:cxnLst>
              <a:rect l="0" t="0" r="r" b="b"/>
              <a:pathLst>
                <a:path w="292" h="335">
                  <a:moveTo>
                    <a:pt x="0" y="0"/>
                  </a:moveTo>
                  <a:lnTo>
                    <a:pt x="0" y="335"/>
                  </a:lnTo>
                  <a:lnTo>
                    <a:pt x="292" y="167"/>
                  </a:lnTo>
                  <a:lnTo>
                    <a:pt x="0"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5" name="Freeform 34">
              <a:extLst>
                <a:ext uri="{FF2B5EF4-FFF2-40B4-BE49-F238E27FC236}">
                  <a16:creationId xmlns:a16="http://schemas.microsoft.com/office/drawing/2014/main" id="{10FB0598-E3EC-4050-BB7E-30FB13222C0C}"/>
                </a:ext>
              </a:extLst>
            </p:cNvPr>
            <p:cNvSpPr>
              <a:spLocks/>
            </p:cNvSpPr>
            <p:nvPr userDrawn="1"/>
          </p:nvSpPr>
          <p:spPr bwMode="auto">
            <a:xfrm>
              <a:off x="2686659" y="3931339"/>
              <a:ext cx="511191" cy="534988"/>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6" name="Freeform 35">
              <a:extLst>
                <a:ext uri="{FF2B5EF4-FFF2-40B4-BE49-F238E27FC236}">
                  <a16:creationId xmlns:a16="http://schemas.microsoft.com/office/drawing/2014/main" id="{86958AB3-562A-41F6-A3E5-4292FA275B6D}"/>
                </a:ext>
              </a:extLst>
            </p:cNvPr>
            <p:cNvSpPr>
              <a:spLocks/>
            </p:cNvSpPr>
            <p:nvPr userDrawn="1"/>
          </p:nvSpPr>
          <p:spPr bwMode="auto">
            <a:xfrm>
              <a:off x="2686659" y="3385239"/>
              <a:ext cx="511191" cy="534988"/>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7" name="Freeform 36">
              <a:extLst>
                <a:ext uri="{FF2B5EF4-FFF2-40B4-BE49-F238E27FC236}">
                  <a16:creationId xmlns:a16="http://schemas.microsoft.com/office/drawing/2014/main" id="{22230F16-5D09-472F-BD8B-D47DDEA559A2}"/>
                </a:ext>
              </a:extLst>
            </p:cNvPr>
            <p:cNvSpPr>
              <a:spLocks/>
            </p:cNvSpPr>
            <p:nvPr userDrawn="1"/>
          </p:nvSpPr>
          <p:spPr bwMode="auto">
            <a:xfrm>
              <a:off x="2686659" y="2839139"/>
              <a:ext cx="511191" cy="534988"/>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8" name="Freeform 37">
              <a:extLst>
                <a:ext uri="{FF2B5EF4-FFF2-40B4-BE49-F238E27FC236}">
                  <a16:creationId xmlns:a16="http://schemas.microsoft.com/office/drawing/2014/main" id="{98434420-95BE-4426-B17F-39D90691038A}"/>
                </a:ext>
              </a:extLst>
            </p:cNvPr>
            <p:cNvSpPr>
              <a:spLocks/>
            </p:cNvSpPr>
            <p:nvPr userDrawn="1"/>
          </p:nvSpPr>
          <p:spPr bwMode="auto">
            <a:xfrm>
              <a:off x="2686659" y="4477439"/>
              <a:ext cx="511191" cy="534988"/>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9" name="Freeform 38">
              <a:extLst>
                <a:ext uri="{FF2B5EF4-FFF2-40B4-BE49-F238E27FC236}">
                  <a16:creationId xmlns:a16="http://schemas.microsoft.com/office/drawing/2014/main" id="{5DB65DBA-1797-4D50-A48E-3A30DD9A61E1}"/>
                </a:ext>
              </a:extLst>
            </p:cNvPr>
            <p:cNvSpPr>
              <a:spLocks/>
            </p:cNvSpPr>
            <p:nvPr userDrawn="1"/>
          </p:nvSpPr>
          <p:spPr bwMode="auto">
            <a:xfrm>
              <a:off x="4247146" y="3659877"/>
              <a:ext cx="507690" cy="531813"/>
            </a:xfrm>
            <a:custGeom>
              <a:avLst/>
              <a:gdLst>
                <a:gd name="T0" fmla="*/ 0 w 290"/>
                <a:gd name="T1" fmla="*/ 0 h 335"/>
                <a:gd name="T2" fmla="*/ 0 w 290"/>
                <a:gd name="T3" fmla="*/ 335 h 335"/>
                <a:gd name="T4" fmla="*/ 290 w 290"/>
                <a:gd name="T5" fmla="*/ 167 h 335"/>
                <a:gd name="T6" fmla="*/ 0 w 290"/>
                <a:gd name="T7" fmla="*/ 0 h 335"/>
              </a:gdLst>
              <a:ahLst/>
              <a:cxnLst>
                <a:cxn ang="0">
                  <a:pos x="T0" y="T1"/>
                </a:cxn>
                <a:cxn ang="0">
                  <a:pos x="T2" y="T3"/>
                </a:cxn>
                <a:cxn ang="0">
                  <a:pos x="T4" y="T5"/>
                </a:cxn>
                <a:cxn ang="0">
                  <a:pos x="T6" y="T7"/>
                </a:cxn>
              </a:cxnLst>
              <a:rect l="0" t="0" r="r" b="b"/>
              <a:pathLst>
                <a:path w="290" h="335">
                  <a:moveTo>
                    <a:pt x="0" y="0"/>
                  </a:moveTo>
                  <a:lnTo>
                    <a:pt x="0" y="335"/>
                  </a:lnTo>
                  <a:lnTo>
                    <a:pt x="290" y="167"/>
                  </a:lnTo>
                  <a:lnTo>
                    <a:pt x="0"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0" name="Freeform 39">
              <a:extLst>
                <a:ext uri="{FF2B5EF4-FFF2-40B4-BE49-F238E27FC236}">
                  <a16:creationId xmlns:a16="http://schemas.microsoft.com/office/drawing/2014/main" id="{630333A9-A805-4D9F-B913-3FDF5279F859}"/>
                </a:ext>
              </a:extLst>
            </p:cNvPr>
            <p:cNvSpPr>
              <a:spLocks/>
            </p:cNvSpPr>
            <p:nvPr userDrawn="1"/>
          </p:nvSpPr>
          <p:spPr bwMode="auto">
            <a:xfrm>
              <a:off x="3727201" y="3659877"/>
              <a:ext cx="509441" cy="531813"/>
            </a:xfrm>
            <a:custGeom>
              <a:avLst/>
              <a:gdLst>
                <a:gd name="T0" fmla="*/ 291 w 291"/>
                <a:gd name="T1" fmla="*/ 0 h 335"/>
                <a:gd name="T2" fmla="*/ 0 w 291"/>
                <a:gd name="T3" fmla="*/ 167 h 335"/>
                <a:gd name="T4" fmla="*/ 291 w 291"/>
                <a:gd name="T5" fmla="*/ 335 h 335"/>
                <a:gd name="T6" fmla="*/ 291 w 291"/>
                <a:gd name="T7" fmla="*/ 0 h 335"/>
              </a:gdLst>
              <a:ahLst/>
              <a:cxnLst>
                <a:cxn ang="0">
                  <a:pos x="T0" y="T1"/>
                </a:cxn>
                <a:cxn ang="0">
                  <a:pos x="T2" y="T3"/>
                </a:cxn>
                <a:cxn ang="0">
                  <a:pos x="T4" y="T5"/>
                </a:cxn>
                <a:cxn ang="0">
                  <a:pos x="T6" y="T7"/>
                </a:cxn>
              </a:cxnLst>
              <a:rect l="0" t="0" r="r" b="b"/>
              <a:pathLst>
                <a:path w="291" h="335">
                  <a:moveTo>
                    <a:pt x="291" y="0"/>
                  </a:moveTo>
                  <a:lnTo>
                    <a:pt x="0" y="167"/>
                  </a:lnTo>
                  <a:lnTo>
                    <a:pt x="291" y="335"/>
                  </a:lnTo>
                  <a:lnTo>
                    <a:pt x="291"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1" name="Freeform 40">
              <a:extLst>
                <a:ext uri="{FF2B5EF4-FFF2-40B4-BE49-F238E27FC236}">
                  <a16:creationId xmlns:a16="http://schemas.microsoft.com/office/drawing/2014/main" id="{9B4A0F32-7EBC-4918-A27C-104BD66326D5}"/>
                </a:ext>
              </a:extLst>
            </p:cNvPr>
            <p:cNvSpPr>
              <a:spLocks/>
            </p:cNvSpPr>
            <p:nvPr userDrawn="1"/>
          </p:nvSpPr>
          <p:spPr bwMode="auto">
            <a:xfrm>
              <a:off x="2690160" y="4205977"/>
              <a:ext cx="511191" cy="534988"/>
            </a:xfrm>
            <a:custGeom>
              <a:avLst/>
              <a:gdLst>
                <a:gd name="T0" fmla="*/ 292 w 292"/>
                <a:gd name="T1" fmla="*/ 0 h 337"/>
                <a:gd name="T2" fmla="*/ 0 w 292"/>
                <a:gd name="T3" fmla="*/ 167 h 337"/>
                <a:gd name="T4" fmla="*/ 292 w 292"/>
                <a:gd name="T5" fmla="*/ 337 h 337"/>
                <a:gd name="T6" fmla="*/ 292 w 292"/>
                <a:gd name="T7" fmla="*/ 0 h 337"/>
              </a:gdLst>
              <a:ahLst/>
              <a:cxnLst>
                <a:cxn ang="0">
                  <a:pos x="T0" y="T1"/>
                </a:cxn>
                <a:cxn ang="0">
                  <a:pos x="T2" y="T3"/>
                </a:cxn>
                <a:cxn ang="0">
                  <a:pos x="T4" y="T5"/>
                </a:cxn>
                <a:cxn ang="0">
                  <a:pos x="T6" y="T7"/>
                </a:cxn>
              </a:cxnLst>
              <a:rect l="0" t="0" r="r" b="b"/>
              <a:pathLst>
                <a:path w="292" h="337">
                  <a:moveTo>
                    <a:pt x="292" y="0"/>
                  </a:moveTo>
                  <a:lnTo>
                    <a:pt x="0" y="167"/>
                  </a:lnTo>
                  <a:lnTo>
                    <a:pt x="292" y="337"/>
                  </a:lnTo>
                  <a:lnTo>
                    <a:pt x="292"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2" name="Freeform 41">
              <a:extLst>
                <a:ext uri="{FF2B5EF4-FFF2-40B4-BE49-F238E27FC236}">
                  <a16:creationId xmlns:a16="http://schemas.microsoft.com/office/drawing/2014/main" id="{1A242277-5700-45F9-8E7B-01814A5CA72C}"/>
                </a:ext>
              </a:extLst>
            </p:cNvPr>
            <p:cNvSpPr>
              <a:spLocks/>
            </p:cNvSpPr>
            <p:nvPr userDrawn="1"/>
          </p:nvSpPr>
          <p:spPr bwMode="auto">
            <a:xfrm>
              <a:off x="3723700" y="3931339"/>
              <a:ext cx="511191" cy="534988"/>
            </a:xfrm>
            <a:custGeom>
              <a:avLst/>
              <a:gdLst>
                <a:gd name="T0" fmla="*/ 0 w 292"/>
                <a:gd name="T1" fmla="*/ 0 h 337"/>
                <a:gd name="T2" fmla="*/ 0 w 292"/>
                <a:gd name="T3" fmla="*/ 337 h 337"/>
                <a:gd name="T4" fmla="*/ 292 w 292"/>
                <a:gd name="T5" fmla="*/ 169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9"/>
                  </a:lnTo>
                  <a:lnTo>
                    <a:pt x="0"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3" name="Freeform 42">
              <a:extLst>
                <a:ext uri="{FF2B5EF4-FFF2-40B4-BE49-F238E27FC236}">
                  <a16:creationId xmlns:a16="http://schemas.microsoft.com/office/drawing/2014/main" id="{EF76BEB9-6588-46AA-9939-3EA0B98B25D2}"/>
                </a:ext>
              </a:extLst>
            </p:cNvPr>
            <p:cNvSpPr>
              <a:spLocks/>
            </p:cNvSpPr>
            <p:nvPr userDrawn="1"/>
          </p:nvSpPr>
          <p:spPr bwMode="auto">
            <a:xfrm>
              <a:off x="2690160" y="3113777"/>
              <a:ext cx="511191" cy="531813"/>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4" name="Freeform 43">
              <a:extLst>
                <a:ext uri="{FF2B5EF4-FFF2-40B4-BE49-F238E27FC236}">
                  <a16:creationId xmlns:a16="http://schemas.microsoft.com/office/drawing/2014/main" id="{28A4B18D-51E5-4048-8967-ECC13B6DAA86}"/>
                </a:ext>
              </a:extLst>
            </p:cNvPr>
            <p:cNvSpPr>
              <a:spLocks/>
            </p:cNvSpPr>
            <p:nvPr userDrawn="1"/>
          </p:nvSpPr>
          <p:spPr bwMode="auto">
            <a:xfrm>
              <a:off x="3206604" y="4205977"/>
              <a:ext cx="511191" cy="534988"/>
            </a:xfrm>
            <a:custGeom>
              <a:avLst/>
              <a:gdLst>
                <a:gd name="T0" fmla="*/ 0 w 292"/>
                <a:gd name="T1" fmla="*/ 0 h 337"/>
                <a:gd name="T2" fmla="*/ 0 w 292"/>
                <a:gd name="T3" fmla="*/ 337 h 337"/>
                <a:gd name="T4" fmla="*/ 292 w 292"/>
                <a:gd name="T5" fmla="*/ 167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7"/>
                  </a:lnTo>
                  <a:lnTo>
                    <a:pt x="0"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5" name="Freeform 28">
              <a:extLst>
                <a:ext uri="{FF2B5EF4-FFF2-40B4-BE49-F238E27FC236}">
                  <a16:creationId xmlns:a16="http://schemas.microsoft.com/office/drawing/2014/main" id="{8F4A5DC4-104C-4DE8-BF3A-CE55CE377D6B}"/>
                </a:ext>
              </a:extLst>
            </p:cNvPr>
            <p:cNvSpPr>
              <a:spLocks/>
            </p:cNvSpPr>
            <p:nvPr userDrawn="1"/>
          </p:nvSpPr>
          <p:spPr bwMode="auto">
            <a:xfrm>
              <a:off x="4260499" y="5023539"/>
              <a:ext cx="507690" cy="534988"/>
            </a:xfrm>
            <a:custGeom>
              <a:avLst/>
              <a:gdLst>
                <a:gd name="T0" fmla="*/ 0 w 290"/>
                <a:gd name="T1" fmla="*/ 168 h 337"/>
                <a:gd name="T2" fmla="*/ 290 w 290"/>
                <a:gd name="T3" fmla="*/ 337 h 337"/>
                <a:gd name="T4" fmla="*/ 290 w 290"/>
                <a:gd name="T5" fmla="*/ 0 h 337"/>
                <a:gd name="T6" fmla="*/ 0 w 290"/>
                <a:gd name="T7" fmla="*/ 168 h 337"/>
              </a:gdLst>
              <a:ahLst/>
              <a:cxnLst>
                <a:cxn ang="0">
                  <a:pos x="T0" y="T1"/>
                </a:cxn>
                <a:cxn ang="0">
                  <a:pos x="T2" y="T3"/>
                </a:cxn>
                <a:cxn ang="0">
                  <a:pos x="T4" y="T5"/>
                </a:cxn>
                <a:cxn ang="0">
                  <a:pos x="T6" y="T7"/>
                </a:cxn>
              </a:cxnLst>
              <a:rect l="0" t="0" r="r" b="b"/>
              <a:pathLst>
                <a:path w="290" h="337">
                  <a:moveTo>
                    <a:pt x="0" y="168"/>
                  </a:moveTo>
                  <a:lnTo>
                    <a:pt x="290" y="337"/>
                  </a:lnTo>
                  <a:lnTo>
                    <a:pt x="290" y="0"/>
                  </a:lnTo>
                  <a:lnTo>
                    <a:pt x="0" y="168"/>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6" name="Freeform 29">
              <a:extLst>
                <a:ext uri="{FF2B5EF4-FFF2-40B4-BE49-F238E27FC236}">
                  <a16:creationId xmlns:a16="http://schemas.microsoft.com/office/drawing/2014/main" id="{95E7AFFF-B673-4CF0-A97C-38B947A48128}"/>
                </a:ext>
              </a:extLst>
            </p:cNvPr>
            <p:cNvSpPr>
              <a:spLocks/>
            </p:cNvSpPr>
            <p:nvPr userDrawn="1"/>
          </p:nvSpPr>
          <p:spPr bwMode="auto">
            <a:xfrm>
              <a:off x="4770592" y="5023539"/>
              <a:ext cx="511191" cy="534988"/>
            </a:xfrm>
            <a:custGeom>
              <a:avLst/>
              <a:gdLst>
                <a:gd name="T0" fmla="*/ 0 w 292"/>
                <a:gd name="T1" fmla="*/ 0 h 337"/>
                <a:gd name="T2" fmla="*/ 0 w 292"/>
                <a:gd name="T3" fmla="*/ 337 h 337"/>
                <a:gd name="T4" fmla="*/ 292 w 292"/>
                <a:gd name="T5" fmla="*/ 168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8"/>
                  </a:lnTo>
                  <a:lnTo>
                    <a:pt x="0"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7" name="Freeform 30">
              <a:extLst>
                <a:ext uri="{FF2B5EF4-FFF2-40B4-BE49-F238E27FC236}">
                  <a16:creationId xmlns:a16="http://schemas.microsoft.com/office/drawing/2014/main" id="{0D0342D8-DA78-4AE4-A2A4-6A99E0FEBF5D}"/>
                </a:ext>
              </a:extLst>
            </p:cNvPr>
            <p:cNvSpPr>
              <a:spLocks/>
            </p:cNvSpPr>
            <p:nvPr userDrawn="1"/>
          </p:nvSpPr>
          <p:spPr bwMode="auto">
            <a:xfrm>
              <a:off x="4260499" y="5569639"/>
              <a:ext cx="507690" cy="534988"/>
            </a:xfrm>
            <a:custGeom>
              <a:avLst/>
              <a:gdLst>
                <a:gd name="T0" fmla="*/ 290 w 290"/>
                <a:gd name="T1" fmla="*/ 0 h 337"/>
                <a:gd name="T2" fmla="*/ 0 w 290"/>
                <a:gd name="T3" fmla="*/ 169 h 337"/>
                <a:gd name="T4" fmla="*/ 290 w 290"/>
                <a:gd name="T5" fmla="*/ 337 h 337"/>
                <a:gd name="T6" fmla="*/ 290 w 290"/>
                <a:gd name="T7" fmla="*/ 0 h 337"/>
              </a:gdLst>
              <a:ahLst/>
              <a:cxnLst>
                <a:cxn ang="0">
                  <a:pos x="T0" y="T1"/>
                </a:cxn>
                <a:cxn ang="0">
                  <a:pos x="T2" y="T3"/>
                </a:cxn>
                <a:cxn ang="0">
                  <a:pos x="T4" y="T5"/>
                </a:cxn>
                <a:cxn ang="0">
                  <a:pos x="T6" y="T7"/>
                </a:cxn>
              </a:cxnLst>
              <a:rect l="0" t="0" r="r" b="b"/>
              <a:pathLst>
                <a:path w="290" h="337">
                  <a:moveTo>
                    <a:pt x="290" y="0"/>
                  </a:moveTo>
                  <a:lnTo>
                    <a:pt x="0" y="169"/>
                  </a:lnTo>
                  <a:lnTo>
                    <a:pt x="290" y="337"/>
                  </a:lnTo>
                  <a:lnTo>
                    <a:pt x="290"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8" name="Freeform 31">
              <a:extLst>
                <a:ext uri="{FF2B5EF4-FFF2-40B4-BE49-F238E27FC236}">
                  <a16:creationId xmlns:a16="http://schemas.microsoft.com/office/drawing/2014/main" id="{DACC978D-E983-4439-A1E6-E521B4444A0B}"/>
                </a:ext>
              </a:extLst>
            </p:cNvPr>
            <p:cNvSpPr>
              <a:spLocks/>
            </p:cNvSpPr>
            <p:nvPr userDrawn="1"/>
          </p:nvSpPr>
          <p:spPr bwMode="auto">
            <a:xfrm>
              <a:off x="4253496" y="4748902"/>
              <a:ext cx="511191" cy="534988"/>
            </a:xfrm>
            <a:custGeom>
              <a:avLst/>
              <a:gdLst>
                <a:gd name="T0" fmla="*/ 0 w 292"/>
                <a:gd name="T1" fmla="*/ 337 h 337"/>
                <a:gd name="T2" fmla="*/ 292 w 292"/>
                <a:gd name="T3" fmla="*/ 169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9"/>
                  </a:lnTo>
                  <a:lnTo>
                    <a:pt x="0" y="0"/>
                  </a:lnTo>
                  <a:lnTo>
                    <a:pt x="0" y="337"/>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9" name="Freeform 32">
              <a:extLst>
                <a:ext uri="{FF2B5EF4-FFF2-40B4-BE49-F238E27FC236}">
                  <a16:creationId xmlns:a16="http://schemas.microsoft.com/office/drawing/2014/main" id="{5DFAB98F-0ED7-4033-A27A-9B663723CEF0}"/>
                </a:ext>
              </a:extLst>
            </p:cNvPr>
            <p:cNvSpPr>
              <a:spLocks/>
            </p:cNvSpPr>
            <p:nvPr userDrawn="1"/>
          </p:nvSpPr>
          <p:spPr bwMode="auto">
            <a:xfrm>
              <a:off x="3737052" y="5298177"/>
              <a:ext cx="511191" cy="531813"/>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0" name="Freeform 33">
              <a:extLst>
                <a:ext uri="{FF2B5EF4-FFF2-40B4-BE49-F238E27FC236}">
                  <a16:creationId xmlns:a16="http://schemas.microsoft.com/office/drawing/2014/main" id="{B9CF447C-41EB-4892-8185-D8D270410A3A}"/>
                </a:ext>
              </a:extLst>
            </p:cNvPr>
            <p:cNvSpPr>
              <a:spLocks/>
            </p:cNvSpPr>
            <p:nvPr userDrawn="1"/>
          </p:nvSpPr>
          <p:spPr bwMode="auto">
            <a:xfrm>
              <a:off x="4253496" y="5298177"/>
              <a:ext cx="511191" cy="531813"/>
            </a:xfrm>
            <a:custGeom>
              <a:avLst/>
              <a:gdLst>
                <a:gd name="T0" fmla="*/ 0 w 292"/>
                <a:gd name="T1" fmla="*/ 0 h 335"/>
                <a:gd name="T2" fmla="*/ 0 w 292"/>
                <a:gd name="T3" fmla="*/ 335 h 335"/>
                <a:gd name="T4" fmla="*/ 292 w 292"/>
                <a:gd name="T5" fmla="*/ 167 h 335"/>
                <a:gd name="T6" fmla="*/ 0 w 292"/>
                <a:gd name="T7" fmla="*/ 0 h 335"/>
              </a:gdLst>
              <a:ahLst/>
              <a:cxnLst>
                <a:cxn ang="0">
                  <a:pos x="T0" y="T1"/>
                </a:cxn>
                <a:cxn ang="0">
                  <a:pos x="T2" y="T3"/>
                </a:cxn>
                <a:cxn ang="0">
                  <a:pos x="T4" y="T5"/>
                </a:cxn>
                <a:cxn ang="0">
                  <a:pos x="T6" y="T7"/>
                </a:cxn>
              </a:cxnLst>
              <a:rect l="0" t="0" r="r" b="b"/>
              <a:pathLst>
                <a:path w="292" h="335">
                  <a:moveTo>
                    <a:pt x="0" y="0"/>
                  </a:moveTo>
                  <a:lnTo>
                    <a:pt x="0" y="335"/>
                  </a:lnTo>
                  <a:lnTo>
                    <a:pt x="292" y="167"/>
                  </a:lnTo>
                  <a:lnTo>
                    <a:pt x="0"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1" name="Freeform 34">
              <a:extLst>
                <a:ext uri="{FF2B5EF4-FFF2-40B4-BE49-F238E27FC236}">
                  <a16:creationId xmlns:a16="http://schemas.microsoft.com/office/drawing/2014/main" id="{0943BEE2-655C-4E4F-9D46-130AF7A1B978}"/>
                </a:ext>
              </a:extLst>
            </p:cNvPr>
            <p:cNvSpPr>
              <a:spLocks/>
            </p:cNvSpPr>
            <p:nvPr userDrawn="1"/>
          </p:nvSpPr>
          <p:spPr bwMode="auto">
            <a:xfrm>
              <a:off x="3733551" y="5569639"/>
              <a:ext cx="511191" cy="534988"/>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2" name="Freeform 35">
              <a:extLst>
                <a:ext uri="{FF2B5EF4-FFF2-40B4-BE49-F238E27FC236}">
                  <a16:creationId xmlns:a16="http://schemas.microsoft.com/office/drawing/2014/main" id="{298C594C-CA74-4571-89FA-302A2C2F829C}"/>
                </a:ext>
              </a:extLst>
            </p:cNvPr>
            <p:cNvSpPr>
              <a:spLocks/>
            </p:cNvSpPr>
            <p:nvPr userDrawn="1"/>
          </p:nvSpPr>
          <p:spPr bwMode="auto">
            <a:xfrm>
              <a:off x="3733551" y="5023539"/>
              <a:ext cx="511191" cy="534988"/>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3" name="Freeform 36">
              <a:extLst>
                <a:ext uri="{FF2B5EF4-FFF2-40B4-BE49-F238E27FC236}">
                  <a16:creationId xmlns:a16="http://schemas.microsoft.com/office/drawing/2014/main" id="{46C3DF1A-255A-4B4F-A573-F731E1FF37D4}"/>
                </a:ext>
              </a:extLst>
            </p:cNvPr>
            <p:cNvSpPr>
              <a:spLocks/>
            </p:cNvSpPr>
            <p:nvPr userDrawn="1"/>
          </p:nvSpPr>
          <p:spPr bwMode="auto">
            <a:xfrm>
              <a:off x="3733551" y="4477439"/>
              <a:ext cx="511191" cy="534988"/>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4" name="Freeform 37">
              <a:extLst>
                <a:ext uri="{FF2B5EF4-FFF2-40B4-BE49-F238E27FC236}">
                  <a16:creationId xmlns:a16="http://schemas.microsoft.com/office/drawing/2014/main" id="{12AAB86A-C412-431C-804E-29D136D047FE}"/>
                </a:ext>
              </a:extLst>
            </p:cNvPr>
            <p:cNvSpPr>
              <a:spLocks/>
            </p:cNvSpPr>
            <p:nvPr userDrawn="1"/>
          </p:nvSpPr>
          <p:spPr bwMode="auto">
            <a:xfrm>
              <a:off x="3733551" y="6115739"/>
              <a:ext cx="511191" cy="534988"/>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5" name="Freeform 38">
              <a:extLst>
                <a:ext uri="{FF2B5EF4-FFF2-40B4-BE49-F238E27FC236}">
                  <a16:creationId xmlns:a16="http://schemas.microsoft.com/office/drawing/2014/main" id="{17F15BC5-06BC-4171-9E22-B971C2C2AF8E}"/>
                </a:ext>
              </a:extLst>
            </p:cNvPr>
            <p:cNvSpPr>
              <a:spLocks/>
            </p:cNvSpPr>
            <p:nvPr userDrawn="1"/>
          </p:nvSpPr>
          <p:spPr bwMode="auto">
            <a:xfrm>
              <a:off x="5287688" y="5298177"/>
              <a:ext cx="507690" cy="531813"/>
            </a:xfrm>
            <a:custGeom>
              <a:avLst/>
              <a:gdLst>
                <a:gd name="T0" fmla="*/ 0 w 290"/>
                <a:gd name="T1" fmla="*/ 0 h 335"/>
                <a:gd name="T2" fmla="*/ 0 w 290"/>
                <a:gd name="T3" fmla="*/ 335 h 335"/>
                <a:gd name="T4" fmla="*/ 290 w 290"/>
                <a:gd name="T5" fmla="*/ 167 h 335"/>
                <a:gd name="T6" fmla="*/ 0 w 290"/>
                <a:gd name="T7" fmla="*/ 0 h 335"/>
              </a:gdLst>
              <a:ahLst/>
              <a:cxnLst>
                <a:cxn ang="0">
                  <a:pos x="T0" y="T1"/>
                </a:cxn>
                <a:cxn ang="0">
                  <a:pos x="T2" y="T3"/>
                </a:cxn>
                <a:cxn ang="0">
                  <a:pos x="T4" y="T5"/>
                </a:cxn>
                <a:cxn ang="0">
                  <a:pos x="T6" y="T7"/>
                </a:cxn>
              </a:cxnLst>
              <a:rect l="0" t="0" r="r" b="b"/>
              <a:pathLst>
                <a:path w="290" h="335">
                  <a:moveTo>
                    <a:pt x="0" y="0"/>
                  </a:moveTo>
                  <a:lnTo>
                    <a:pt x="0" y="335"/>
                  </a:lnTo>
                  <a:lnTo>
                    <a:pt x="290" y="167"/>
                  </a:lnTo>
                  <a:lnTo>
                    <a:pt x="0"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6" name="Freeform 39">
              <a:extLst>
                <a:ext uri="{FF2B5EF4-FFF2-40B4-BE49-F238E27FC236}">
                  <a16:creationId xmlns:a16="http://schemas.microsoft.com/office/drawing/2014/main" id="{82F18198-CA75-43DC-9381-8A4A4699DC95}"/>
                </a:ext>
              </a:extLst>
            </p:cNvPr>
            <p:cNvSpPr>
              <a:spLocks/>
            </p:cNvSpPr>
            <p:nvPr userDrawn="1"/>
          </p:nvSpPr>
          <p:spPr bwMode="auto">
            <a:xfrm>
              <a:off x="4774093" y="5298177"/>
              <a:ext cx="509441" cy="531813"/>
            </a:xfrm>
            <a:custGeom>
              <a:avLst/>
              <a:gdLst>
                <a:gd name="T0" fmla="*/ 291 w 291"/>
                <a:gd name="T1" fmla="*/ 0 h 335"/>
                <a:gd name="T2" fmla="*/ 0 w 291"/>
                <a:gd name="T3" fmla="*/ 167 h 335"/>
                <a:gd name="T4" fmla="*/ 291 w 291"/>
                <a:gd name="T5" fmla="*/ 335 h 335"/>
                <a:gd name="T6" fmla="*/ 291 w 291"/>
                <a:gd name="T7" fmla="*/ 0 h 335"/>
              </a:gdLst>
              <a:ahLst/>
              <a:cxnLst>
                <a:cxn ang="0">
                  <a:pos x="T0" y="T1"/>
                </a:cxn>
                <a:cxn ang="0">
                  <a:pos x="T2" y="T3"/>
                </a:cxn>
                <a:cxn ang="0">
                  <a:pos x="T4" y="T5"/>
                </a:cxn>
                <a:cxn ang="0">
                  <a:pos x="T6" y="T7"/>
                </a:cxn>
              </a:cxnLst>
              <a:rect l="0" t="0" r="r" b="b"/>
              <a:pathLst>
                <a:path w="291" h="335">
                  <a:moveTo>
                    <a:pt x="291" y="0"/>
                  </a:moveTo>
                  <a:lnTo>
                    <a:pt x="0" y="167"/>
                  </a:lnTo>
                  <a:lnTo>
                    <a:pt x="291" y="335"/>
                  </a:lnTo>
                  <a:lnTo>
                    <a:pt x="291"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7" name="Freeform 40">
              <a:extLst>
                <a:ext uri="{FF2B5EF4-FFF2-40B4-BE49-F238E27FC236}">
                  <a16:creationId xmlns:a16="http://schemas.microsoft.com/office/drawing/2014/main" id="{CF6CF0CF-552D-4798-AC42-E142C3430DEB}"/>
                </a:ext>
              </a:extLst>
            </p:cNvPr>
            <p:cNvSpPr>
              <a:spLocks/>
            </p:cNvSpPr>
            <p:nvPr userDrawn="1"/>
          </p:nvSpPr>
          <p:spPr bwMode="auto">
            <a:xfrm>
              <a:off x="3737052" y="5844277"/>
              <a:ext cx="511191" cy="534988"/>
            </a:xfrm>
            <a:custGeom>
              <a:avLst/>
              <a:gdLst>
                <a:gd name="T0" fmla="*/ 292 w 292"/>
                <a:gd name="T1" fmla="*/ 0 h 337"/>
                <a:gd name="T2" fmla="*/ 0 w 292"/>
                <a:gd name="T3" fmla="*/ 167 h 337"/>
                <a:gd name="T4" fmla="*/ 292 w 292"/>
                <a:gd name="T5" fmla="*/ 337 h 337"/>
                <a:gd name="T6" fmla="*/ 292 w 292"/>
                <a:gd name="T7" fmla="*/ 0 h 337"/>
              </a:gdLst>
              <a:ahLst/>
              <a:cxnLst>
                <a:cxn ang="0">
                  <a:pos x="T0" y="T1"/>
                </a:cxn>
                <a:cxn ang="0">
                  <a:pos x="T2" y="T3"/>
                </a:cxn>
                <a:cxn ang="0">
                  <a:pos x="T4" y="T5"/>
                </a:cxn>
                <a:cxn ang="0">
                  <a:pos x="T6" y="T7"/>
                </a:cxn>
              </a:cxnLst>
              <a:rect l="0" t="0" r="r" b="b"/>
              <a:pathLst>
                <a:path w="292" h="337">
                  <a:moveTo>
                    <a:pt x="292" y="0"/>
                  </a:moveTo>
                  <a:lnTo>
                    <a:pt x="0" y="167"/>
                  </a:lnTo>
                  <a:lnTo>
                    <a:pt x="292" y="337"/>
                  </a:lnTo>
                  <a:lnTo>
                    <a:pt x="292"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8" name="Freeform 41">
              <a:extLst>
                <a:ext uri="{FF2B5EF4-FFF2-40B4-BE49-F238E27FC236}">
                  <a16:creationId xmlns:a16="http://schemas.microsoft.com/office/drawing/2014/main" id="{7E7176D5-4695-4DC7-80C6-A5C42FC9DB00}"/>
                </a:ext>
              </a:extLst>
            </p:cNvPr>
            <p:cNvSpPr>
              <a:spLocks/>
            </p:cNvSpPr>
            <p:nvPr userDrawn="1"/>
          </p:nvSpPr>
          <p:spPr bwMode="auto">
            <a:xfrm>
              <a:off x="4770592" y="5569639"/>
              <a:ext cx="511191" cy="534988"/>
            </a:xfrm>
            <a:custGeom>
              <a:avLst/>
              <a:gdLst>
                <a:gd name="T0" fmla="*/ 0 w 292"/>
                <a:gd name="T1" fmla="*/ 0 h 337"/>
                <a:gd name="T2" fmla="*/ 0 w 292"/>
                <a:gd name="T3" fmla="*/ 337 h 337"/>
                <a:gd name="T4" fmla="*/ 292 w 292"/>
                <a:gd name="T5" fmla="*/ 169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9"/>
                  </a:lnTo>
                  <a:lnTo>
                    <a:pt x="0"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9" name="Freeform 42">
              <a:extLst>
                <a:ext uri="{FF2B5EF4-FFF2-40B4-BE49-F238E27FC236}">
                  <a16:creationId xmlns:a16="http://schemas.microsoft.com/office/drawing/2014/main" id="{CB66F5B8-C722-444A-A606-B5A88E6AD0C6}"/>
                </a:ext>
              </a:extLst>
            </p:cNvPr>
            <p:cNvSpPr>
              <a:spLocks/>
            </p:cNvSpPr>
            <p:nvPr userDrawn="1"/>
          </p:nvSpPr>
          <p:spPr bwMode="auto">
            <a:xfrm>
              <a:off x="3737052" y="4752077"/>
              <a:ext cx="511191" cy="531813"/>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0" name="Freeform 43">
              <a:extLst>
                <a:ext uri="{FF2B5EF4-FFF2-40B4-BE49-F238E27FC236}">
                  <a16:creationId xmlns:a16="http://schemas.microsoft.com/office/drawing/2014/main" id="{BC860FF9-5188-4B5A-936A-938BE076769B}"/>
                </a:ext>
              </a:extLst>
            </p:cNvPr>
            <p:cNvSpPr>
              <a:spLocks/>
            </p:cNvSpPr>
            <p:nvPr userDrawn="1"/>
          </p:nvSpPr>
          <p:spPr bwMode="auto">
            <a:xfrm>
              <a:off x="4253496" y="5844277"/>
              <a:ext cx="511191" cy="534988"/>
            </a:xfrm>
            <a:custGeom>
              <a:avLst/>
              <a:gdLst>
                <a:gd name="T0" fmla="*/ 0 w 292"/>
                <a:gd name="T1" fmla="*/ 0 h 337"/>
                <a:gd name="T2" fmla="*/ 0 w 292"/>
                <a:gd name="T3" fmla="*/ 337 h 337"/>
                <a:gd name="T4" fmla="*/ 292 w 292"/>
                <a:gd name="T5" fmla="*/ 167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7"/>
                  </a:lnTo>
                  <a:lnTo>
                    <a:pt x="0"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1" name="Freeform 28">
              <a:extLst>
                <a:ext uri="{FF2B5EF4-FFF2-40B4-BE49-F238E27FC236}">
                  <a16:creationId xmlns:a16="http://schemas.microsoft.com/office/drawing/2014/main" id="{4CD19711-73D9-4DD1-B49F-A4E055448E50}"/>
                </a:ext>
              </a:extLst>
            </p:cNvPr>
            <p:cNvSpPr>
              <a:spLocks/>
            </p:cNvSpPr>
            <p:nvPr userDrawn="1"/>
          </p:nvSpPr>
          <p:spPr bwMode="auto">
            <a:xfrm>
              <a:off x="1151365" y="3374127"/>
              <a:ext cx="507690" cy="534988"/>
            </a:xfrm>
            <a:custGeom>
              <a:avLst/>
              <a:gdLst>
                <a:gd name="T0" fmla="*/ 0 w 290"/>
                <a:gd name="T1" fmla="*/ 168 h 337"/>
                <a:gd name="T2" fmla="*/ 290 w 290"/>
                <a:gd name="T3" fmla="*/ 337 h 337"/>
                <a:gd name="T4" fmla="*/ 290 w 290"/>
                <a:gd name="T5" fmla="*/ 0 h 337"/>
                <a:gd name="T6" fmla="*/ 0 w 290"/>
                <a:gd name="T7" fmla="*/ 168 h 337"/>
              </a:gdLst>
              <a:ahLst/>
              <a:cxnLst>
                <a:cxn ang="0">
                  <a:pos x="T0" y="T1"/>
                </a:cxn>
                <a:cxn ang="0">
                  <a:pos x="T2" y="T3"/>
                </a:cxn>
                <a:cxn ang="0">
                  <a:pos x="T4" y="T5"/>
                </a:cxn>
                <a:cxn ang="0">
                  <a:pos x="T6" y="T7"/>
                </a:cxn>
              </a:cxnLst>
              <a:rect l="0" t="0" r="r" b="b"/>
              <a:pathLst>
                <a:path w="290" h="337">
                  <a:moveTo>
                    <a:pt x="0" y="168"/>
                  </a:moveTo>
                  <a:lnTo>
                    <a:pt x="290" y="337"/>
                  </a:lnTo>
                  <a:lnTo>
                    <a:pt x="290" y="0"/>
                  </a:lnTo>
                  <a:lnTo>
                    <a:pt x="0" y="168"/>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2" name="Freeform 29">
              <a:extLst>
                <a:ext uri="{FF2B5EF4-FFF2-40B4-BE49-F238E27FC236}">
                  <a16:creationId xmlns:a16="http://schemas.microsoft.com/office/drawing/2014/main" id="{74772DA0-1F9B-4323-88B5-B09DA6ED008B}"/>
                </a:ext>
              </a:extLst>
            </p:cNvPr>
            <p:cNvSpPr>
              <a:spLocks/>
            </p:cNvSpPr>
            <p:nvPr userDrawn="1"/>
          </p:nvSpPr>
          <p:spPr bwMode="auto">
            <a:xfrm>
              <a:off x="1667808" y="3374127"/>
              <a:ext cx="511191" cy="534988"/>
            </a:xfrm>
            <a:custGeom>
              <a:avLst/>
              <a:gdLst>
                <a:gd name="T0" fmla="*/ 0 w 292"/>
                <a:gd name="T1" fmla="*/ 0 h 337"/>
                <a:gd name="T2" fmla="*/ 0 w 292"/>
                <a:gd name="T3" fmla="*/ 337 h 337"/>
                <a:gd name="T4" fmla="*/ 292 w 292"/>
                <a:gd name="T5" fmla="*/ 168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8"/>
                  </a:lnTo>
                  <a:lnTo>
                    <a:pt x="0" y="0"/>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3" name="Freeform 30">
              <a:extLst>
                <a:ext uri="{FF2B5EF4-FFF2-40B4-BE49-F238E27FC236}">
                  <a16:creationId xmlns:a16="http://schemas.microsoft.com/office/drawing/2014/main" id="{3E39F351-1AE9-42D0-B19A-48B1AF1444E5}"/>
                </a:ext>
              </a:extLst>
            </p:cNvPr>
            <p:cNvSpPr>
              <a:spLocks/>
            </p:cNvSpPr>
            <p:nvPr userDrawn="1"/>
          </p:nvSpPr>
          <p:spPr bwMode="auto">
            <a:xfrm>
              <a:off x="1151365" y="3920227"/>
              <a:ext cx="507690" cy="534988"/>
            </a:xfrm>
            <a:custGeom>
              <a:avLst/>
              <a:gdLst>
                <a:gd name="T0" fmla="*/ 290 w 290"/>
                <a:gd name="T1" fmla="*/ 0 h 337"/>
                <a:gd name="T2" fmla="*/ 0 w 290"/>
                <a:gd name="T3" fmla="*/ 169 h 337"/>
                <a:gd name="T4" fmla="*/ 290 w 290"/>
                <a:gd name="T5" fmla="*/ 337 h 337"/>
                <a:gd name="T6" fmla="*/ 290 w 290"/>
                <a:gd name="T7" fmla="*/ 0 h 337"/>
              </a:gdLst>
              <a:ahLst/>
              <a:cxnLst>
                <a:cxn ang="0">
                  <a:pos x="T0" y="T1"/>
                </a:cxn>
                <a:cxn ang="0">
                  <a:pos x="T2" y="T3"/>
                </a:cxn>
                <a:cxn ang="0">
                  <a:pos x="T4" y="T5"/>
                </a:cxn>
                <a:cxn ang="0">
                  <a:pos x="T6" y="T7"/>
                </a:cxn>
              </a:cxnLst>
              <a:rect l="0" t="0" r="r" b="b"/>
              <a:pathLst>
                <a:path w="290" h="337">
                  <a:moveTo>
                    <a:pt x="290" y="0"/>
                  </a:moveTo>
                  <a:lnTo>
                    <a:pt x="0" y="169"/>
                  </a:lnTo>
                  <a:lnTo>
                    <a:pt x="290" y="337"/>
                  </a:lnTo>
                  <a:lnTo>
                    <a:pt x="290" y="0"/>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4" name="Freeform 31">
              <a:extLst>
                <a:ext uri="{FF2B5EF4-FFF2-40B4-BE49-F238E27FC236}">
                  <a16:creationId xmlns:a16="http://schemas.microsoft.com/office/drawing/2014/main" id="{99623A3E-4780-4F17-88BB-E0A2A49BCF5D}"/>
                </a:ext>
              </a:extLst>
            </p:cNvPr>
            <p:cNvSpPr>
              <a:spLocks/>
            </p:cNvSpPr>
            <p:nvPr userDrawn="1"/>
          </p:nvSpPr>
          <p:spPr bwMode="auto">
            <a:xfrm>
              <a:off x="1144362" y="3099490"/>
              <a:ext cx="511191" cy="534988"/>
            </a:xfrm>
            <a:custGeom>
              <a:avLst/>
              <a:gdLst>
                <a:gd name="T0" fmla="*/ 0 w 292"/>
                <a:gd name="T1" fmla="*/ 337 h 337"/>
                <a:gd name="T2" fmla="*/ 292 w 292"/>
                <a:gd name="T3" fmla="*/ 169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9"/>
                  </a:lnTo>
                  <a:lnTo>
                    <a:pt x="0" y="0"/>
                  </a:lnTo>
                  <a:lnTo>
                    <a:pt x="0" y="337"/>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5" name="Freeform 32">
              <a:extLst>
                <a:ext uri="{FF2B5EF4-FFF2-40B4-BE49-F238E27FC236}">
                  <a16:creationId xmlns:a16="http://schemas.microsoft.com/office/drawing/2014/main" id="{1ED6D720-1F6A-4780-8BEF-0D0D1D66A4FF}"/>
                </a:ext>
              </a:extLst>
            </p:cNvPr>
            <p:cNvSpPr>
              <a:spLocks/>
            </p:cNvSpPr>
            <p:nvPr userDrawn="1"/>
          </p:nvSpPr>
          <p:spPr bwMode="auto">
            <a:xfrm>
              <a:off x="627918" y="3648765"/>
              <a:ext cx="511191" cy="531813"/>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6" name="Freeform 33">
              <a:extLst>
                <a:ext uri="{FF2B5EF4-FFF2-40B4-BE49-F238E27FC236}">
                  <a16:creationId xmlns:a16="http://schemas.microsoft.com/office/drawing/2014/main" id="{698A710A-03C6-4390-AEF2-BE7BB7C9EFD3}"/>
                </a:ext>
              </a:extLst>
            </p:cNvPr>
            <p:cNvSpPr>
              <a:spLocks/>
            </p:cNvSpPr>
            <p:nvPr userDrawn="1"/>
          </p:nvSpPr>
          <p:spPr bwMode="auto">
            <a:xfrm>
              <a:off x="1144362" y="3648765"/>
              <a:ext cx="511191" cy="531813"/>
            </a:xfrm>
            <a:custGeom>
              <a:avLst/>
              <a:gdLst>
                <a:gd name="T0" fmla="*/ 0 w 292"/>
                <a:gd name="T1" fmla="*/ 0 h 335"/>
                <a:gd name="T2" fmla="*/ 0 w 292"/>
                <a:gd name="T3" fmla="*/ 335 h 335"/>
                <a:gd name="T4" fmla="*/ 292 w 292"/>
                <a:gd name="T5" fmla="*/ 167 h 335"/>
                <a:gd name="T6" fmla="*/ 0 w 292"/>
                <a:gd name="T7" fmla="*/ 0 h 335"/>
              </a:gdLst>
              <a:ahLst/>
              <a:cxnLst>
                <a:cxn ang="0">
                  <a:pos x="T0" y="T1"/>
                </a:cxn>
                <a:cxn ang="0">
                  <a:pos x="T2" y="T3"/>
                </a:cxn>
                <a:cxn ang="0">
                  <a:pos x="T4" y="T5"/>
                </a:cxn>
                <a:cxn ang="0">
                  <a:pos x="T6" y="T7"/>
                </a:cxn>
              </a:cxnLst>
              <a:rect l="0" t="0" r="r" b="b"/>
              <a:pathLst>
                <a:path w="292" h="335">
                  <a:moveTo>
                    <a:pt x="0" y="0"/>
                  </a:moveTo>
                  <a:lnTo>
                    <a:pt x="0" y="335"/>
                  </a:lnTo>
                  <a:lnTo>
                    <a:pt x="292" y="167"/>
                  </a:lnTo>
                  <a:lnTo>
                    <a:pt x="0" y="0"/>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7" name="Freeform 34">
              <a:extLst>
                <a:ext uri="{FF2B5EF4-FFF2-40B4-BE49-F238E27FC236}">
                  <a16:creationId xmlns:a16="http://schemas.microsoft.com/office/drawing/2014/main" id="{9FF792EE-1568-4A9E-AB68-C9D4EE139B27}"/>
                </a:ext>
              </a:extLst>
            </p:cNvPr>
            <p:cNvSpPr>
              <a:spLocks/>
            </p:cNvSpPr>
            <p:nvPr userDrawn="1"/>
          </p:nvSpPr>
          <p:spPr bwMode="auto">
            <a:xfrm>
              <a:off x="624417" y="3920227"/>
              <a:ext cx="511191" cy="534988"/>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8" name="Freeform 35">
              <a:extLst>
                <a:ext uri="{FF2B5EF4-FFF2-40B4-BE49-F238E27FC236}">
                  <a16:creationId xmlns:a16="http://schemas.microsoft.com/office/drawing/2014/main" id="{D2954016-3F81-49C6-942C-2349A1FE2D37}"/>
                </a:ext>
              </a:extLst>
            </p:cNvPr>
            <p:cNvSpPr>
              <a:spLocks/>
            </p:cNvSpPr>
            <p:nvPr userDrawn="1"/>
          </p:nvSpPr>
          <p:spPr bwMode="auto">
            <a:xfrm>
              <a:off x="624417" y="3374127"/>
              <a:ext cx="511191" cy="534988"/>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9" name="Freeform 36">
              <a:extLst>
                <a:ext uri="{FF2B5EF4-FFF2-40B4-BE49-F238E27FC236}">
                  <a16:creationId xmlns:a16="http://schemas.microsoft.com/office/drawing/2014/main" id="{197A77AB-D478-41E4-9E3F-72B03D98D433}"/>
                </a:ext>
              </a:extLst>
            </p:cNvPr>
            <p:cNvSpPr>
              <a:spLocks/>
            </p:cNvSpPr>
            <p:nvPr userDrawn="1"/>
          </p:nvSpPr>
          <p:spPr bwMode="auto">
            <a:xfrm>
              <a:off x="624417" y="2828027"/>
              <a:ext cx="511191" cy="534988"/>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0" name="Freeform 37">
              <a:extLst>
                <a:ext uri="{FF2B5EF4-FFF2-40B4-BE49-F238E27FC236}">
                  <a16:creationId xmlns:a16="http://schemas.microsoft.com/office/drawing/2014/main" id="{266AEB3C-722B-4BB3-AB07-EE805F21747C}"/>
                </a:ext>
              </a:extLst>
            </p:cNvPr>
            <p:cNvSpPr>
              <a:spLocks/>
            </p:cNvSpPr>
            <p:nvPr userDrawn="1"/>
          </p:nvSpPr>
          <p:spPr bwMode="auto">
            <a:xfrm>
              <a:off x="624417" y="4466327"/>
              <a:ext cx="511191" cy="534988"/>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1" name="Freeform 38">
              <a:extLst>
                <a:ext uri="{FF2B5EF4-FFF2-40B4-BE49-F238E27FC236}">
                  <a16:creationId xmlns:a16="http://schemas.microsoft.com/office/drawing/2014/main" id="{50A69005-ACAA-44D0-BAC2-84CE6A333524}"/>
                </a:ext>
              </a:extLst>
            </p:cNvPr>
            <p:cNvSpPr>
              <a:spLocks/>
            </p:cNvSpPr>
            <p:nvPr userDrawn="1"/>
          </p:nvSpPr>
          <p:spPr bwMode="auto">
            <a:xfrm>
              <a:off x="2191254" y="3648765"/>
              <a:ext cx="507690" cy="531813"/>
            </a:xfrm>
            <a:custGeom>
              <a:avLst/>
              <a:gdLst>
                <a:gd name="T0" fmla="*/ 0 w 290"/>
                <a:gd name="T1" fmla="*/ 0 h 335"/>
                <a:gd name="T2" fmla="*/ 0 w 290"/>
                <a:gd name="T3" fmla="*/ 335 h 335"/>
                <a:gd name="T4" fmla="*/ 290 w 290"/>
                <a:gd name="T5" fmla="*/ 167 h 335"/>
                <a:gd name="T6" fmla="*/ 0 w 290"/>
                <a:gd name="T7" fmla="*/ 0 h 335"/>
              </a:gdLst>
              <a:ahLst/>
              <a:cxnLst>
                <a:cxn ang="0">
                  <a:pos x="T0" y="T1"/>
                </a:cxn>
                <a:cxn ang="0">
                  <a:pos x="T2" y="T3"/>
                </a:cxn>
                <a:cxn ang="0">
                  <a:pos x="T4" y="T5"/>
                </a:cxn>
                <a:cxn ang="0">
                  <a:pos x="T6" y="T7"/>
                </a:cxn>
              </a:cxnLst>
              <a:rect l="0" t="0" r="r" b="b"/>
              <a:pathLst>
                <a:path w="290" h="335">
                  <a:moveTo>
                    <a:pt x="0" y="0"/>
                  </a:moveTo>
                  <a:lnTo>
                    <a:pt x="0" y="335"/>
                  </a:lnTo>
                  <a:lnTo>
                    <a:pt x="290" y="167"/>
                  </a:lnTo>
                  <a:lnTo>
                    <a:pt x="0" y="0"/>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2" name="Freeform 39">
              <a:extLst>
                <a:ext uri="{FF2B5EF4-FFF2-40B4-BE49-F238E27FC236}">
                  <a16:creationId xmlns:a16="http://schemas.microsoft.com/office/drawing/2014/main" id="{CA3A55E8-E53F-4515-AE23-C3CB07F6A865}"/>
                </a:ext>
              </a:extLst>
            </p:cNvPr>
            <p:cNvSpPr>
              <a:spLocks/>
            </p:cNvSpPr>
            <p:nvPr userDrawn="1"/>
          </p:nvSpPr>
          <p:spPr bwMode="auto">
            <a:xfrm>
              <a:off x="1671309" y="3648765"/>
              <a:ext cx="509441" cy="531813"/>
            </a:xfrm>
            <a:custGeom>
              <a:avLst/>
              <a:gdLst>
                <a:gd name="T0" fmla="*/ 291 w 291"/>
                <a:gd name="T1" fmla="*/ 0 h 335"/>
                <a:gd name="T2" fmla="*/ 0 w 291"/>
                <a:gd name="T3" fmla="*/ 167 h 335"/>
                <a:gd name="T4" fmla="*/ 291 w 291"/>
                <a:gd name="T5" fmla="*/ 335 h 335"/>
                <a:gd name="T6" fmla="*/ 291 w 291"/>
                <a:gd name="T7" fmla="*/ 0 h 335"/>
              </a:gdLst>
              <a:ahLst/>
              <a:cxnLst>
                <a:cxn ang="0">
                  <a:pos x="T0" y="T1"/>
                </a:cxn>
                <a:cxn ang="0">
                  <a:pos x="T2" y="T3"/>
                </a:cxn>
                <a:cxn ang="0">
                  <a:pos x="T4" y="T5"/>
                </a:cxn>
                <a:cxn ang="0">
                  <a:pos x="T6" y="T7"/>
                </a:cxn>
              </a:cxnLst>
              <a:rect l="0" t="0" r="r" b="b"/>
              <a:pathLst>
                <a:path w="291" h="335">
                  <a:moveTo>
                    <a:pt x="291" y="0"/>
                  </a:moveTo>
                  <a:lnTo>
                    <a:pt x="0" y="167"/>
                  </a:lnTo>
                  <a:lnTo>
                    <a:pt x="291" y="335"/>
                  </a:lnTo>
                  <a:lnTo>
                    <a:pt x="291" y="0"/>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3" name="Freeform 40">
              <a:extLst>
                <a:ext uri="{FF2B5EF4-FFF2-40B4-BE49-F238E27FC236}">
                  <a16:creationId xmlns:a16="http://schemas.microsoft.com/office/drawing/2014/main" id="{B7F340A6-843A-475C-9D62-FD7FD48382A1}"/>
                </a:ext>
              </a:extLst>
            </p:cNvPr>
            <p:cNvSpPr>
              <a:spLocks/>
            </p:cNvSpPr>
            <p:nvPr userDrawn="1"/>
          </p:nvSpPr>
          <p:spPr bwMode="auto">
            <a:xfrm>
              <a:off x="627918" y="4194865"/>
              <a:ext cx="511191" cy="534988"/>
            </a:xfrm>
            <a:custGeom>
              <a:avLst/>
              <a:gdLst>
                <a:gd name="T0" fmla="*/ 292 w 292"/>
                <a:gd name="T1" fmla="*/ 0 h 337"/>
                <a:gd name="T2" fmla="*/ 0 w 292"/>
                <a:gd name="T3" fmla="*/ 167 h 337"/>
                <a:gd name="T4" fmla="*/ 292 w 292"/>
                <a:gd name="T5" fmla="*/ 337 h 337"/>
                <a:gd name="T6" fmla="*/ 292 w 292"/>
                <a:gd name="T7" fmla="*/ 0 h 337"/>
              </a:gdLst>
              <a:ahLst/>
              <a:cxnLst>
                <a:cxn ang="0">
                  <a:pos x="T0" y="T1"/>
                </a:cxn>
                <a:cxn ang="0">
                  <a:pos x="T2" y="T3"/>
                </a:cxn>
                <a:cxn ang="0">
                  <a:pos x="T4" y="T5"/>
                </a:cxn>
                <a:cxn ang="0">
                  <a:pos x="T6" y="T7"/>
                </a:cxn>
              </a:cxnLst>
              <a:rect l="0" t="0" r="r" b="b"/>
              <a:pathLst>
                <a:path w="292" h="337">
                  <a:moveTo>
                    <a:pt x="292" y="0"/>
                  </a:moveTo>
                  <a:lnTo>
                    <a:pt x="0" y="167"/>
                  </a:lnTo>
                  <a:lnTo>
                    <a:pt x="292" y="337"/>
                  </a:lnTo>
                  <a:lnTo>
                    <a:pt x="292" y="0"/>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4" name="Freeform 41">
              <a:extLst>
                <a:ext uri="{FF2B5EF4-FFF2-40B4-BE49-F238E27FC236}">
                  <a16:creationId xmlns:a16="http://schemas.microsoft.com/office/drawing/2014/main" id="{DA0A8F73-D087-4E4E-84B4-35422AB176E1}"/>
                </a:ext>
              </a:extLst>
            </p:cNvPr>
            <p:cNvSpPr>
              <a:spLocks/>
            </p:cNvSpPr>
            <p:nvPr userDrawn="1"/>
          </p:nvSpPr>
          <p:spPr bwMode="auto">
            <a:xfrm>
              <a:off x="1667808" y="3920227"/>
              <a:ext cx="511191" cy="534988"/>
            </a:xfrm>
            <a:custGeom>
              <a:avLst/>
              <a:gdLst>
                <a:gd name="T0" fmla="*/ 0 w 292"/>
                <a:gd name="T1" fmla="*/ 0 h 337"/>
                <a:gd name="T2" fmla="*/ 0 w 292"/>
                <a:gd name="T3" fmla="*/ 337 h 337"/>
                <a:gd name="T4" fmla="*/ 292 w 292"/>
                <a:gd name="T5" fmla="*/ 169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9"/>
                  </a:lnTo>
                  <a:lnTo>
                    <a:pt x="0" y="0"/>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5" name="Freeform 42">
              <a:extLst>
                <a:ext uri="{FF2B5EF4-FFF2-40B4-BE49-F238E27FC236}">
                  <a16:creationId xmlns:a16="http://schemas.microsoft.com/office/drawing/2014/main" id="{78C28AB0-C1FA-4051-870A-C75EA6612D95}"/>
                </a:ext>
              </a:extLst>
            </p:cNvPr>
            <p:cNvSpPr>
              <a:spLocks/>
            </p:cNvSpPr>
            <p:nvPr userDrawn="1"/>
          </p:nvSpPr>
          <p:spPr bwMode="auto">
            <a:xfrm>
              <a:off x="627918" y="3102665"/>
              <a:ext cx="511191" cy="531813"/>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6" name="Freeform 43">
              <a:extLst>
                <a:ext uri="{FF2B5EF4-FFF2-40B4-BE49-F238E27FC236}">
                  <a16:creationId xmlns:a16="http://schemas.microsoft.com/office/drawing/2014/main" id="{187959B0-5326-464A-8C82-40A34FA3842F}"/>
                </a:ext>
              </a:extLst>
            </p:cNvPr>
            <p:cNvSpPr>
              <a:spLocks/>
            </p:cNvSpPr>
            <p:nvPr userDrawn="1"/>
          </p:nvSpPr>
          <p:spPr bwMode="auto">
            <a:xfrm>
              <a:off x="1144362" y="4194865"/>
              <a:ext cx="511191" cy="534988"/>
            </a:xfrm>
            <a:custGeom>
              <a:avLst/>
              <a:gdLst>
                <a:gd name="T0" fmla="*/ 0 w 292"/>
                <a:gd name="T1" fmla="*/ 0 h 337"/>
                <a:gd name="T2" fmla="*/ 0 w 292"/>
                <a:gd name="T3" fmla="*/ 337 h 337"/>
                <a:gd name="T4" fmla="*/ 292 w 292"/>
                <a:gd name="T5" fmla="*/ 167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7"/>
                  </a:lnTo>
                  <a:lnTo>
                    <a:pt x="0" y="0"/>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7" name="Freeform 28">
              <a:extLst>
                <a:ext uri="{FF2B5EF4-FFF2-40B4-BE49-F238E27FC236}">
                  <a16:creationId xmlns:a16="http://schemas.microsoft.com/office/drawing/2014/main" id="{EE25EEBD-C897-4978-A7A2-C990EA5C4628}"/>
                </a:ext>
              </a:extLst>
            </p:cNvPr>
            <p:cNvSpPr>
              <a:spLocks/>
            </p:cNvSpPr>
            <p:nvPr userDrawn="1"/>
          </p:nvSpPr>
          <p:spPr bwMode="auto">
            <a:xfrm>
              <a:off x="2182501" y="5012427"/>
              <a:ext cx="507690" cy="534988"/>
            </a:xfrm>
            <a:custGeom>
              <a:avLst/>
              <a:gdLst>
                <a:gd name="T0" fmla="*/ 0 w 290"/>
                <a:gd name="T1" fmla="*/ 168 h 337"/>
                <a:gd name="T2" fmla="*/ 290 w 290"/>
                <a:gd name="T3" fmla="*/ 337 h 337"/>
                <a:gd name="T4" fmla="*/ 290 w 290"/>
                <a:gd name="T5" fmla="*/ 0 h 337"/>
                <a:gd name="T6" fmla="*/ 0 w 290"/>
                <a:gd name="T7" fmla="*/ 168 h 337"/>
              </a:gdLst>
              <a:ahLst/>
              <a:cxnLst>
                <a:cxn ang="0">
                  <a:pos x="T0" y="T1"/>
                </a:cxn>
                <a:cxn ang="0">
                  <a:pos x="T2" y="T3"/>
                </a:cxn>
                <a:cxn ang="0">
                  <a:pos x="T4" y="T5"/>
                </a:cxn>
                <a:cxn ang="0">
                  <a:pos x="T6" y="T7"/>
                </a:cxn>
              </a:cxnLst>
              <a:rect l="0" t="0" r="r" b="b"/>
              <a:pathLst>
                <a:path w="290" h="337">
                  <a:moveTo>
                    <a:pt x="0" y="168"/>
                  </a:moveTo>
                  <a:lnTo>
                    <a:pt x="290" y="337"/>
                  </a:lnTo>
                  <a:lnTo>
                    <a:pt x="290" y="0"/>
                  </a:lnTo>
                  <a:lnTo>
                    <a:pt x="0" y="168"/>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8" name="Freeform 29">
              <a:extLst>
                <a:ext uri="{FF2B5EF4-FFF2-40B4-BE49-F238E27FC236}">
                  <a16:creationId xmlns:a16="http://schemas.microsoft.com/office/drawing/2014/main" id="{09D091A9-A202-404C-81C8-A466740BAA53}"/>
                </a:ext>
              </a:extLst>
            </p:cNvPr>
            <p:cNvSpPr>
              <a:spLocks/>
            </p:cNvSpPr>
            <p:nvPr userDrawn="1"/>
          </p:nvSpPr>
          <p:spPr bwMode="auto">
            <a:xfrm>
              <a:off x="2698944" y="5012427"/>
              <a:ext cx="511191" cy="534988"/>
            </a:xfrm>
            <a:custGeom>
              <a:avLst/>
              <a:gdLst>
                <a:gd name="T0" fmla="*/ 0 w 292"/>
                <a:gd name="T1" fmla="*/ 0 h 337"/>
                <a:gd name="T2" fmla="*/ 0 w 292"/>
                <a:gd name="T3" fmla="*/ 337 h 337"/>
                <a:gd name="T4" fmla="*/ 292 w 292"/>
                <a:gd name="T5" fmla="*/ 168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8"/>
                  </a:lnTo>
                  <a:lnTo>
                    <a:pt x="0" y="0"/>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9" name="Freeform 30">
              <a:extLst>
                <a:ext uri="{FF2B5EF4-FFF2-40B4-BE49-F238E27FC236}">
                  <a16:creationId xmlns:a16="http://schemas.microsoft.com/office/drawing/2014/main" id="{822B8453-A9E6-47AA-8025-882563262868}"/>
                </a:ext>
              </a:extLst>
            </p:cNvPr>
            <p:cNvSpPr>
              <a:spLocks/>
            </p:cNvSpPr>
            <p:nvPr userDrawn="1"/>
          </p:nvSpPr>
          <p:spPr bwMode="auto">
            <a:xfrm>
              <a:off x="2182501" y="5558527"/>
              <a:ext cx="507690" cy="534988"/>
            </a:xfrm>
            <a:custGeom>
              <a:avLst/>
              <a:gdLst>
                <a:gd name="T0" fmla="*/ 290 w 290"/>
                <a:gd name="T1" fmla="*/ 0 h 337"/>
                <a:gd name="T2" fmla="*/ 0 w 290"/>
                <a:gd name="T3" fmla="*/ 169 h 337"/>
                <a:gd name="T4" fmla="*/ 290 w 290"/>
                <a:gd name="T5" fmla="*/ 337 h 337"/>
                <a:gd name="T6" fmla="*/ 290 w 290"/>
                <a:gd name="T7" fmla="*/ 0 h 337"/>
              </a:gdLst>
              <a:ahLst/>
              <a:cxnLst>
                <a:cxn ang="0">
                  <a:pos x="T0" y="T1"/>
                </a:cxn>
                <a:cxn ang="0">
                  <a:pos x="T2" y="T3"/>
                </a:cxn>
                <a:cxn ang="0">
                  <a:pos x="T4" y="T5"/>
                </a:cxn>
                <a:cxn ang="0">
                  <a:pos x="T6" y="T7"/>
                </a:cxn>
              </a:cxnLst>
              <a:rect l="0" t="0" r="r" b="b"/>
              <a:pathLst>
                <a:path w="290" h="337">
                  <a:moveTo>
                    <a:pt x="290" y="0"/>
                  </a:moveTo>
                  <a:lnTo>
                    <a:pt x="0" y="169"/>
                  </a:lnTo>
                  <a:lnTo>
                    <a:pt x="290" y="337"/>
                  </a:lnTo>
                  <a:lnTo>
                    <a:pt x="290" y="0"/>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0" name="Freeform 31">
              <a:extLst>
                <a:ext uri="{FF2B5EF4-FFF2-40B4-BE49-F238E27FC236}">
                  <a16:creationId xmlns:a16="http://schemas.microsoft.com/office/drawing/2014/main" id="{269C6046-8EE3-423F-A306-1D3C7BB0AF1B}"/>
                </a:ext>
              </a:extLst>
            </p:cNvPr>
            <p:cNvSpPr>
              <a:spLocks/>
            </p:cNvSpPr>
            <p:nvPr userDrawn="1"/>
          </p:nvSpPr>
          <p:spPr bwMode="auto">
            <a:xfrm>
              <a:off x="2175498" y="4737790"/>
              <a:ext cx="511191" cy="534988"/>
            </a:xfrm>
            <a:custGeom>
              <a:avLst/>
              <a:gdLst>
                <a:gd name="T0" fmla="*/ 0 w 292"/>
                <a:gd name="T1" fmla="*/ 337 h 337"/>
                <a:gd name="T2" fmla="*/ 292 w 292"/>
                <a:gd name="T3" fmla="*/ 169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9"/>
                  </a:lnTo>
                  <a:lnTo>
                    <a:pt x="0" y="0"/>
                  </a:lnTo>
                  <a:lnTo>
                    <a:pt x="0" y="337"/>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1" name="Freeform 32">
              <a:extLst>
                <a:ext uri="{FF2B5EF4-FFF2-40B4-BE49-F238E27FC236}">
                  <a16:creationId xmlns:a16="http://schemas.microsoft.com/office/drawing/2014/main" id="{A1C26CB6-C35E-4B24-AFFA-8F823446411E}"/>
                </a:ext>
              </a:extLst>
            </p:cNvPr>
            <p:cNvSpPr>
              <a:spLocks/>
            </p:cNvSpPr>
            <p:nvPr userDrawn="1"/>
          </p:nvSpPr>
          <p:spPr bwMode="auto">
            <a:xfrm>
              <a:off x="1659054" y="5287065"/>
              <a:ext cx="511191" cy="531813"/>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2" name="Freeform 33">
              <a:extLst>
                <a:ext uri="{FF2B5EF4-FFF2-40B4-BE49-F238E27FC236}">
                  <a16:creationId xmlns:a16="http://schemas.microsoft.com/office/drawing/2014/main" id="{501ACD38-FEEB-410D-9556-32C9BFB37FB2}"/>
                </a:ext>
              </a:extLst>
            </p:cNvPr>
            <p:cNvSpPr>
              <a:spLocks/>
            </p:cNvSpPr>
            <p:nvPr userDrawn="1"/>
          </p:nvSpPr>
          <p:spPr bwMode="auto">
            <a:xfrm>
              <a:off x="2175498" y="5287065"/>
              <a:ext cx="511191" cy="531813"/>
            </a:xfrm>
            <a:custGeom>
              <a:avLst/>
              <a:gdLst>
                <a:gd name="T0" fmla="*/ 0 w 292"/>
                <a:gd name="T1" fmla="*/ 0 h 335"/>
                <a:gd name="T2" fmla="*/ 0 w 292"/>
                <a:gd name="T3" fmla="*/ 335 h 335"/>
                <a:gd name="T4" fmla="*/ 292 w 292"/>
                <a:gd name="T5" fmla="*/ 167 h 335"/>
                <a:gd name="T6" fmla="*/ 0 w 292"/>
                <a:gd name="T7" fmla="*/ 0 h 335"/>
              </a:gdLst>
              <a:ahLst/>
              <a:cxnLst>
                <a:cxn ang="0">
                  <a:pos x="T0" y="T1"/>
                </a:cxn>
                <a:cxn ang="0">
                  <a:pos x="T2" y="T3"/>
                </a:cxn>
                <a:cxn ang="0">
                  <a:pos x="T4" y="T5"/>
                </a:cxn>
                <a:cxn ang="0">
                  <a:pos x="T6" y="T7"/>
                </a:cxn>
              </a:cxnLst>
              <a:rect l="0" t="0" r="r" b="b"/>
              <a:pathLst>
                <a:path w="292" h="335">
                  <a:moveTo>
                    <a:pt x="0" y="0"/>
                  </a:moveTo>
                  <a:lnTo>
                    <a:pt x="0" y="335"/>
                  </a:lnTo>
                  <a:lnTo>
                    <a:pt x="292" y="167"/>
                  </a:lnTo>
                  <a:lnTo>
                    <a:pt x="0" y="0"/>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3" name="Freeform 34">
              <a:extLst>
                <a:ext uri="{FF2B5EF4-FFF2-40B4-BE49-F238E27FC236}">
                  <a16:creationId xmlns:a16="http://schemas.microsoft.com/office/drawing/2014/main" id="{E84B2AF9-8450-4524-9222-C93EC46E0121}"/>
                </a:ext>
              </a:extLst>
            </p:cNvPr>
            <p:cNvSpPr>
              <a:spLocks/>
            </p:cNvSpPr>
            <p:nvPr userDrawn="1"/>
          </p:nvSpPr>
          <p:spPr bwMode="auto">
            <a:xfrm>
              <a:off x="1655553" y="5558527"/>
              <a:ext cx="511191" cy="534988"/>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4" name="Freeform 35">
              <a:extLst>
                <a:ext uri="{FF2B5EF4-FFF2-40B4-BE49-F238E27FC236}">
                  <a16:creationId xmlns:a16="http://schemas.microsoft.com/office/drawing/2014/main" id="{F68C6F65-6055-40C0-95CB-D035F840B427}"/>
                </a:ext>
              </a:extLst>
            </p:cNvPr>
            <p:cNvSpPr>
              <a:spLocks/>
            </p:cNvSpPr>
            <p:nvPr userDrawn="1"/>
          </p:nvSpPr>
          <p:spPr bwMode="auto">
            <a:xfrm>
              <a:off x="1655553" y="5012427"/>
              <a:ext cx="511191" cy="534988"/>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5" name="Freeform 36">
              <a:extLst>
                <a:ext uri="{FF2B5EF4-FFF2-40B4-BE49-F238E27FC236}">
                  <a16:creationId xmlns:a16="http://schemas.microsoft.com/office/drawing/2014/main" id="{EC4EA63F-ED8B-4748-9FA9-0A4FE83EA15E}"/>
                </a:ext>
              </a:extLst>
            </p:cNvPr>
            <p:cNvSpPr>
              <a:spLocks/>
            </p:cNvSpPr>
            <p:nvPr userDrawn="1"/>
          </p:nvSpPr>
          <p:spPr bwMode="auto">
            <a:xfrm>
              <a:off x="1655553" y="4466327"/>
              <a:ext cx="511191" cy="534988"/>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6" name="Freeform 37">
              <a:extLst>
                <a:ext uri="{FF2B5EF4-FFF2-40B4-BE49-F238E27FC236}">
                  <a16:creationId xmlns:a16="http://schemas.microsoft.com/office/drawing/2014/main" id="{A0CAF69C-C9DA-4818-9540-E097A4D74406}"/>
                </a:ext>
              </a:extLst>
            </p:cNvPr>
            <p:cNvSpPr>
              <a:spLocks/>
            </p:cNvSpPr>
            <p:nvPr userDrawn="1"/>
          </p:nvSpPr>
          <p:spPr bwMode="auto">
            <a:xfrm>
              <a:off x="1655553" y="6104627"/>
              <a:ext cx="511191" cy="534988"/>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7" name="Freeform 38">
              <a:extLst>
                <a:ext uri="{FF2B5EF4-FFF2-40B4-BE49-F238E27FC236}">
                  <a16:creationId xmlns:a16="http://schemas.microsoft.com/office/drawing/2014/main" id="{2825BF66-6D19-4F0C-BAC4-EC0F4A34786D}"/>
                </a:ext>
              </a:extLst>
            </p:cNvPr>
            <p:cNvSpPr>
              <a:spLocks/>
            </p:cNvSpPr>
            <p:nvPr userDrawn="1"/>
          </p:nvSpPr>
          <p:spPr bwMode="auto">
            <a:xfrm>
              <a:off x="3222390" y="5287065"/>
              <a:ext cx="507690" cy="531813"/>
            </a:xfrm>
            <a:custGeom>
              <a:avLst/>
              <a:gdLst>
                <a:gd name="T0" fmla="*/ 0 w 290"/>
                <a:gd name="T1" fmla="*/ 0 h 335"/>
                <a:gd name="T2" fmla="*/ 0 w 290"/>
                <a:gd name="T3" fmla="*/ 335 h 335"/>
                <a:gd name="T4" fmla="*/ 290 w 290"/>
                <a:gd name="T5" fmla="*/ 167 h 335"/>
                <a:gd name="T6" fmla="*/ 0 w 290"/>
                <a:gd name="T7" fmla="*/ 0 h 335"/>
              </a:gdLst>
              <a:ahLst/>
              <a:cxnLst>
                <a:cxn ang="0">
                  <a:pos x="T0" y="T1"/>
                </a:cxn>
                <a:cxn ang="0">
                  <a:pos x="T2" y="T3"/>
                </a:cxn>
                <a:cxn ang="0">
                  <a:pos x="T4" y="T5"/>
                </a:cxn>
                <a:cxn ang="0">
                  <a:pos x="T6" y="T7"/>
                </a:cxn>
              </a:cxnLst>
              <a:rect l="0" t="0" r="r" b="b"/>
              <a:pathLst>
                <a:path w="290" h="335">
                  <a:moveTo>
                    <a:pt x="0" y="0"/>
                  </a:moveTo>
                  <a:lnTo>
                    <a:pt x="0" y="335"/>
                  </a:lnTo>
                  <a:lnTo>
                    <a:pt x="290" y="167"/>
                  </a:lnTo>
                  <a:lnTo>
                    <a:pt x="0" y="0"/>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8" name="Freeform 39">
              <a:extLst>
                <a:ext uri="{FF2B5EF4-FFF2-40B4-BE49-F238E27FC236}">
                  <a16:creationId xmlns:a16="http://schemas.microsoft.com/office/drawing/2014/main" id="{93F35373-C3D0-4122-B9F9-C9F90FF4D1CA}"/>
                </a:ext>
              </a:extLst>
            </p:cNvPr>
            <p:cNvSpPr>
              <a:spLocks/>
            </p:cNvSpPr>
            <p:nvPr userDrawn="1"/>
          </p:nvSpPr>
          <p:spPr bwMode="auto">
            <a:xfrm>
              <a:off x="2702445" y="5287065"/>
              <a:ext cx="509441" cy="531813"/>
            </a:xfrm>
            <a:custGeom>
              <a:avLst/>
              <a:gdLst>
                <a:gd name="T0" fmla="*/ 291 w 291"/>
                <a:gd name="T1" fmla="*/ 0 h 335"/>
                <a:gd name="T2" fmla="*/ 0 w 291"/>
                <a:gd name="T3" fmla="*/ 167 h 335"/>
                <a:gd name="T4" fmla="*/ 291 w 291"/>
                <a:gd name="T5" fmla="*/ 335 h 335"/>
                <a:gd name="T6" fmla="*/ 291 w 291"/>
                <a:gd name="T7" fmla="*/ 0 h 335"/>
              </a:gdLst>
              <a:ahLst/>
              <a:cxnLst>
                <a:cxn ang="0">
                  <a:pos x="T0" y="T1"/>
                </a:cxn>
                <a:cxn ang="0">
                  <a:pos x="T2" y="T3"/>
                </a:cxn>
                <a:cxn ang="0">
                  <a:pos x="T4" y="T5"/>
                </a:cxn>
                <a:cxn ang="0">
                  <a:pos x="T6" y="T7"/>
                </a:cxn>
              </a:cxnLst>
              <a:rect l="0" t="0" r="r" b="b"/>
              <a:pathLst>
                <a:path w="291" h="335">
                  <a:moveTo>
                    <a:pt x="291" y="0"/>
                  </a:moveTo>
                  <a:lnTo>
                    <a:pt x="0" y="167"/>
                  </a:lnTo>
                  <a:lnTo>
                    <a:pt x="291" y="335"/>
                  </a:lnTo>
                  <a:lnTo>
                    <a:pt x="291" y="0"/>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9" name="Freeform 40">
              <a:extLst>
                <a:ext uri="{FF2B5EF4-FFF2-40B4-BE49-F238E27FC236}">
                  <a16:creationId xmlns:a16="http://schemas.microsoft.com/office/drawing/2014/main" id="{2BE67D6B-F9CA-4E56-A6AF-61ACD9435F1D}"/>
                </a:ext>
              </a:extLst>
            </p:cNvPr>
            <p:cNvSpPr>
              <a:spLocks/>
            </p:cNvSpPr>
            <p:nvPr userDrawn="1"/>
          </p:nvSpPr>
          <p:spPr bwMode="auto">
            <a:xfrm>
              <a:off x="1659054" y="5833165"/>
              <a:ext cx="511191" cy="534988"/>
            </a:xfrm>
            <a:custGeom>
              <a:avLst/>
              <a:gdLst>
                <a:gd name="T0" fmla="*/ 292 w 292"/>
                <a:gd name="T1" fmla="*/ 0 h 337"/>
                <a:gd name="T2" fmla="*/ 0 w 292"/>
                <a:gd name="T3" fmla="*/ 167 h 337"/>
                <a:gd name="T4" fmla="*/ 292 w 292"/>
                <a:gd name="T5" fmla="*/ 337 h 337"/>
                <a:gd name="T6" fmla="*/ 292 w 292"/>
                <a:gd name="T7" fmla="*/ 0 h 337"/>
              </a:gdLst>
              <a:ahLst/>
              <a:cxnLst>
                <a:cxn ang="0">
                  <a:pos x="T0" y="T1"/>
                </a:cxn>
                <a:cxn ang="0">
                  <a:pos x="T2" y="T3"/>
                </a:cxn>
                <a:cxn ang="0">
                  <a:pos x="T4" y="T5"/>
                </a:cxn>
                <a:cxn ang="0">
                  <a:pos x="T6" y="T7"/>
                </a:cxn>
              </a:cxnLst>
              <a:rect l="0" t="0" r="r" b="b"/>
              <a:pathLst>
                <a:path w="292" h="337">
                  <a:moveTo>
                    <a:pt x="292" y="0"/>
                  </a:moveTo>
                  <a:lnTo>
                    <a:pt x="0" y="167"/>
                  </a:lnTo>
                  <a:lnTo>
                    <a:pt x="292" y="337"/>
                  </a:lnTo>
                  <a:lnTo>
                    <a:pt x="292" y="0"/>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0" name="Freeform 41">
              <a:extLst>
                <a:ext uri="{FF2B5EF4-FFF2-40B4-BE49-F238E27FC236}">
                  <a16:creationId xmlns:a16="http://schemas.microsoft.com/office/drawing/2014/main" id="{1D70D42D-1A85-4E4F-BD7E-AFFA37DA24BE}"/>
                </a:ext>
              </a:extLst>
            </p:cNvPr>
            <p:cNvSpPr>
              <a:spLocks/>
            </p:cNvSpPr>
            <p:nvPr userDrawn="1"/>
          </p:nvSpPr>
          <p:spPr bwMode="auto">
            <a:xfrm>
              <a:off x="2698944" y="5558527"/>
              <a:ext cx="511191" cy="534988"/>
            </a:xfrm>
            <a:custGeom>
              <a:avLst/>
              <a:gdLst>
                <a:gd name="T0" fmla="*/ 0 w 292"/>
                <a:gd name="T1" fmla="*/ 0 h 337"/>
                <a:gd name="T2" fmla="*/ 0 w 292"/>
                <a:gd name="T3" fmla="*/ 337 h 337"/>
                <a:gd name="T4" fmla="*/ 292 w 292"/>
                <a:gd name="T5" fmla="*/ 169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9"/>
                  </a:lnTo>
                  <a:lnTo>
                    <a:pt x="0" y="0"/>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1" name="Freeform 42">
              <a:extLst>
                <a:ext uri="{FF2B5EF4-FFF2-40B4-BE49-F238E27FC236}">
                  <a16:creationId xmlns:a16="http://schemas.microsoft.com/office/drawing/2014/main" id="{71A64D24-1453-437D-B909-457463C85577}"/>
                </a:ext>
              </a:extLst>
            </p:cNvPr>
            <p:cNvSpPr>
              <a:spLocks/>
            </p:cNvSpPr>
            <p:nvPr userDrawn="1"/>
          </p:nvSpPr>
          <p:spPr bwMode="auto">
            <a:xfrm>
              <a:off x="1659054" y="4740965"/>
              <a:ext cx="511191" cy="531813"/>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2" name="Freeform 43">
              <a:extLst>
                <a:ext uri="{FF2B5EF4-FFF2-40B4-BE49-F238E27FC236}">
                  <a16:creationId xmlns:a16="http://schemas.microsoft.com/office/drawing/2014/main" id="{CC5B0314-B160-4BDB-A6C5-8B58D591EF99}"/>
                </a:ext>
              </a:extLst>
            </p:cNvPr>
            <p:cNvSpPr>
              <a:spLocks/>
            </p:cNvSpPr>
            <p:nvPr userDrawn="1"/>
          </p:nvSpPr>
          <p:spPr bwMode="auto">
            <a:xfrm>
              <a:off x="2175498" y="5833165"/>
              <a:ext cx="511191" cy="534988"/>
            </a:xfrm>
            <a:custGeom>
              <a:avLst/>
              <a:gdLst>
                <a:gd name="T0" fmla="*/ 0 w 292"/>
                <a:gd name="T1" fmla="*/ 0 h 337"/>
                <a:gd name="T2" fmla="*/ 0 w 292"/>
                <a:gd name="T3" fmla="*/ 337 h 337"/>
                <a:gd name="T4" fmla="*/ 292 w 292"/>
                <a:gd name="T5" fmla="*/ 167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7"/>
                  </a:lnTo>
                  <a:lnTo>
                    <a:pt x="0" y="0"/>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2" name="Rektangel 1"/>
          <p:cNvSpPr/>
          <p:nvPr userDrawn="1"/>
        </p:nvSpPr>
        <p:spPr>
          <a:xfrm>
            <a:off x="-128586" y="691835"/>
            <a:ext cx="12320586" cy="2556769"/>
          </a:xfrm>
          <a:prstGeom prst="rect">
            <a:avLst/>
          </a:prstGeom>
          <a:solidFill>
            <a:schemeClr val="accent1">
              <a:lumMod val="20000"/>
              <a:lumOff val="8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err="1">
              <a:solidFill>
                <a:schemeClr val="tx1"/>
              </a:solidFill>
            </a:endParaRPr>
          </a:p>
        </p:txBody>
      </p:sp>
      <p:sp>
        <p:nvSpPr>
          <p:cNvPr id="81" name="Rektangel 80"/>
          <p:cNvSpPr/>
          <p:nvPr userDrawn="1"/>
        </p:nvSpPr>
        <p:spPr>
          <a:xfrm>
            <a:off x="623888" y="1136228"/>
            <a:ext cx="10944225" cy="1765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t"/>
          <a:lstStyle/>
          <a:p>
            <a:r>
              <a:rPr lang="sv-SE" sz="1800" b="1" i="0" kern="1200" dirty="0">
                <a:solidFill>
                  <a:schemeClr val="tx1"/>
                </a:solidFill>
                <a:effectLst/>
                <a:latin typeface="+mn-lt"/>
                <a:ea typeface="+mn-ea"/>
                <a:cs typeface="+mn-cs"/>
              </a:rPr>
              <a:t>Myndigheten för vård- och omsorgsanalys</a:t>
            </a:r>
          </a:p>
        </p:txBody>
      </p:sp>
      <p:sp>
        <p:nvSpPr>
          <p:cNvPr id="78" name="Rektangel 77">
            <a:extLst>
              <a:ext uri="{FF2B5EF4-FFF2-40B4-BE49-F238E27FC236}">
                <a16:creationId xmlns:a16="http://schemas.microsoft.com/office/drawing/2014/main" id="{B947B211-47F9-477F-BF09-2A67BF8A6CC0}"/>
              </a:ext>
            </a:extLst>
          </p:cNvPr>
          <p:cNvSpPr/>
          <p:nvPr userDrawn="1"/>
        </p:nvSpPr>
        <p:spPr>
          <a:xfrm>
            <a:off x="1073680" y="2070199"/>
            <a:ext cx="5706533"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dirty="0">
                <a:solidFill>
                  <a:schemeClr val="tx1"/>
                </a:solidFill>
              </a:rPr>
              <a:t>registrator@vardanalys.se</a:t>
            </a:r>
          </a:p>
        </p:txBody>
      </p:sp>
      <p:sp>
        <p:nvSpPr>
          <p:cNvPr id="154" name="Rektangel 153">
            <a:extLst>
              <a:ext uri="{FF2B5EF4-FFF2-40B4-BE49-F238E27FC236}">
                <a16:creationId xmlns:a16="http://schemas.microsoft.com/office/drawing/2014/main" id="{C33187B4-2606-401E-9A14-DE596C65BC5E}"/>
              </a:ext>
            </a:extLst>
          </p:cNvPr>
          <p:cNvSpPr/>
          <p:nvPr userDrawn="1"/>
        </p:nvSpPr>
        <p:spPr>
          <a:xfrm>
            <a:off x="1073680" y="1680612"/>
            <a:ext cx="5706533"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dirty="0">
                <a:solidFill>
                  <a:schemeClr val="tx1"/>
                </a:solidFill>
              </a:rPr>
              <a:t>www.vardanalys.se</a:t>
            </a:r>
          </a:p>
        </p:txBody>
      </p:sp>
      <p:sp>
        <p:nvSpPr>
          <p:cNvPr id="155" name="Rektangel 154">
            <a:extLst>
              <a:ext uri="{FF2B5EF4-FFF2-40B4-BE49-F238E27FC236}">
                <a16:creationId xmlns:a16="http://schemas.microsoft.com/office/drawing/2014/main" id="{DFD222FC-0D2D-4977-AFDE-E7F1DB5A9417}"/>
              </a:ext>
            </a:extLst>
          </p:cNvPr>
          <p:cNvSpPr/>
          <p:nvPr userDrawn="1"/>
        </p:nvSpPr>
        <p:spPr>
          <a:xfrm>
            <a:off x="1073680" y="2458845"/>
            <a:ext cx="5706533"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dirty="0">
                <a:solidFill>
                  <a:schemeClr val="tx1"/>
                </a:solidFill>
              </a:rPr>
              <a:t>@</a:t>
            </a:r>
            <a:r>
              <a:rPr lang="sv-SE" sz="1600" dirty="0" err="1">
                <a:solidFill>
                  <a:schemeClr val="tx1"/>
                </a:solidFill>
              </a:rPr>
              <a:t>vardanalys</a:t>
            </a:r>
            <a:endParaRPr lang="sv-SE" sz="1600" dirty="0">
              <a:solidFill>
                <a:schemeClr val="tx1"/>
              </a:solidFill>
            </a:endParaRPr>
          </a:p>
        </p:txBody>
      </p:sp>
      <p:pic>
        <p:nvPicPr>
          <p:cNvPr id="77" name="Picture 4">
            <a:extLst>
              <a:ext uri="{FF2B5EF4-FFF2-40B4-BE49-F238E27FC236}">
                <a16:creationId xmlns:a16="http://schemas.microsoft.com/office/drawing/2014/main" id="{6B50B2EB-EE1E-4911-8011-1100018F83EF}"/>
              </a:ext>
              <a:ext uri="{C183D7F6-B498-43B3-948B-1728B52AA6E4}">
                <adec:decorative xmlns:adec="http://schemas.microsoft.com/office/drawing/2017/decorative" val="1"/>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24417" y="2368845"/>
            <a:ext cx="380471" cy="36000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8">
            <a:extLst>
              <a:ext uri="{FF2B5EF4-FFF2-40B4-BE49-F238E27FC236}">
                <a16:creationId xmlns:a16="http://schemas.microsoft.com/office/drawing/2014/main" id="{D2A0F8ED-AD6E-43CF-B20B-7253DFC93148}"/>
              </a:ext>
              <a:ext uri="{C183D7F6-B498-43B3-948B-1728B52AA6E4}">
                <adec:decorative xmlns:adec="http://schemas.microsoft.com/office/drawing/2017/decorative" val="1"/>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624417" y="1591554"/>
            <a:ext cx="380471" cy="360000"/>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10">
            <a:extLst>
              <a:ext uri="{FF2B5EF4-FFF2-40B4-BE49-F238E27FC236}">
                <a16:creationId xmlns:a16="http://schemas.microsoft.com/office/drawing/2014/main" id="{48014A5B-BBA4-401D-AABB-00BB43D50AB8}"/>
              </a:ext>
              <a:ext uri="{C183D7F6-B498-43B3-948B-1728B52AA6E4}">
                <adec:decorative xmlns:adec="http://schemas.microsoft.com/office/drawing/2017/decorative" val="1"/>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24417" y="2031763"/>
            <a:ext cx="380471" cy="256875"/>
          </a:xfrm>
          <a:prstGeom prst="rect">
            <a:avLst/>
          </a:prstGeom>
          <a:noFill/>
          <a:extLst>
            <a:ext uri="{909E8E84-426E-40DD-AFC4-6F175D3DCCD1}">
              <a14:hiddenFill xmlns:a14="http://schemas.microsoft.com/office/drawing/2010/main">
                <a:solidFill>
                  <a:srgbClr val="FFFFFF"/>
                </a:solidFill>
              </a14:hiddenFill>
            </a:ext>
          </a:extLst>
        </p:spPr>
      </p:pic>
      <p:sp>
        <p:nvSpPr>
          <p:cNvPr id="156" name="Platshållare för text 2">
            <a:extLst>
              <a:ext uri="{FF2B5EF4-FFF2-40B4-BE49-F238E27FC236}">
                <a16:creationId xmlns:a16="http://schemas.microsoft.com/office/drawing/2014/main" id="{BA2920F5-5751-4AF7-BFF0-A43595F4102A}"/>
              </a:ext>
            </a:extLst>
          </p:cNvPr>
          <p:cNvSpPr>
            <a:spLocks noGrp="1"/>
          </p:cNvSpPr>
          <p:nvPr>
            <p:ph type="body" sz="quarter" idx="11" hasCustomPrompt="1"/>
          </p:nvPr>
        </p:nvSpPr>
        <p:spPr>
          <a:xfrm>
            <a:off x="5963180" y="1136228"/>
            <a:ext cx="5080641" cy="1765300"/>
          </a:xfrm>
        </p:spPr>
        <p:txBody>
          <a:bodyPr tIns="46800"/>
          <a:lstStyle>
            <a:lvl1pPr marL="0" indent="0">
              <a:buFontTx/>
              <a:buNone/>
              <a:defRPr/>
            </a:lvl1pPr>
            <a:lvl2pPr marL="360363" indent="0">
              <a:buFontTx/>
              <a:buNone/>
              <a:defRPr/>
            </a:lvl2pPr>
            <a:lvl3pPr marL="720725" indent="0">
              <a:buFontTx/>
              <a:buNone/>
              <a:defRPr/>
            </a:lvl3pPr>
            <a:lvl4pPr marL="1093787" indent="0">
              <a:buFontTx/>
              <a:buNone/>
              <a:defRPr/>
            </a:lvl4pPr>
            <a:lvl5pPr marL="1454150" indent="0">
              <a:buFontTx/>
              <a:buNone/>
              <a:defRPr/>
            </a:lvl5pPr>
          </a:lstStyle>
          <a:p>
            <a:pPr lvl="0"/>
            <a:r>
              <a:rPr lang="sv-SE" dirty="0"/>
              <a:t>Kontaktinformation till föreläsaren</a:t>
            </a:r>
          </a:p>
        </p:txBody>
      </p:sp>
      <p:pic>
        <p:nvPicPr>
          <p:cNvPr id="3" name="Picture 2">
            <a:extLst>
              <a:ext uri="{FF2B5EF4-FFF2-40B4-BE49-F238E27FC236}">
                <a16:creationId xmlns:a16="http://schemas.microsoft.com/office/drawing/2014/main" id="{D5F8E3DB-FD3D-4DCB-8B68-D8504DB9D898}"/>
              </a:ext>
              <a:ext uri="{C183D7F6-B498-43B3-948B-1728B52AA6E4}">
                <adec:decorative xmlns:adec="http://schemas.microsoft.com/office/drawing/2017/decorative" val="1"/>
              </a:ext>
            </a:extLst>
          </p:cNvPr>
          <p:cNvPicPr preferRelativeResize="0">
            <a:picLocks noChangeAspect="1"/>
          </p:cNvPicPr>
          <p:nvPr userDrawn="1"/>
        </p:nvPicPr>
        <p:blipFill>
          <a:blip r:embed="rId9"/>
          <a:srcRect/>
          <a:stretch/>
        </p:blipFill>
        <p:spPr>
          <a:xfrm>
            <a:off x="9961073" y="5570833"/>
            <a:ext cx="1607040" cy="499521"/>
          </a:xfrm>
          <a:prstGeom prst="rect">
            <a:avLst/>
          </a:prstGeom>
        </p:spPr>
      </p:pic>
    </p:spTree>
    <p:extLst>
      <p:ext uri="{BB962C8B-B14F-4D97-AF65-F5344CB8AC3E}">
        <p14:creationId xmlns:p14="http://schemas.microsoft.com/office/powerpoint/2010/main" val="20435715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Avslutningssida tom">
    <p:spTree>
      <p:nvGrpSpPr>
        <p:cNvPr id="1" name=""/>
        <p:cNvGrpSpPr/>
        <p:nvPr/>
      </p:nvGrpSpPr>
      <p:grpSpPr>
        <a:xfrm>
          <a:off x="0" y="0"/>
          <a:ext cx="0" cy="0"/>
          <a:chOff x="0" y="0"/>
          <a:chExt cx="0" cy="0"/>
        </a:xfrm>
      </p:grpSpPr>
      <p:sp>
        <p:nvSpPr>
          <p:cNvPr id="4" name="Rektangel 3"/>
          <p:cNvSpPr/>
          <p:nvPr userDrawn="1">
            <p:custDataLst>
              <p:tags r:id="rId1"/>
            </p:custData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aphicFrame>
        <p:nvGraphicFramePr>
          <p:cNvPr id="5" name="Objekt 4" hidden="1"/>
          <p:cNvGraphicFramePr>
            <a:graphicFrameLocks noChangeAspect="1"/>
          </p:cNvGraphicFramePr>
          <p:nvPr userDrawn="1">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5" name="Objekt 4" hidden="1"/>
                      <p:cNvPicPr/>
                      <p:nvPr/>
                    </p:nvPicPr>
                    <p:blipFill>
                      <a:blip r:embed="rId5"/>
                      <a:stretch>
                        <a:fillRect/>
                      </a:stretch>
                    </p:blipFill>
                    <p:spPr>
                      <a:xfrm>
                        <a:off x="2118" y="1589"/>
                        <a:ext cx="2116" cy="1587"/>
                      </a:xfrm>
                      <a:prstGeom prst="rect">
                        <a:avLst/>
                      </a:prstGeom>
                    </p:spPr>
                  </p:pic>
                </p:oleObj>
              </mc:Fallback>
            </mc:AlternateContent>
          </a:graphicData>
        </a:graphic>
      </p:graphicFrame>
      <p:grpSp>
        <p:nvGrpSpPr>
          <p:cNvPr id="3" name="Group 2">
            <a:extLst>
              <a:ext uri="{FF2B5EF4-FFF2-40B4-BE49-F238E27FC236}">
                <a16:creationId xmlns:a16="http://schemas.microsoft.com/office/drawing/2014/main" id="{05D0DDFF-8219-46C3-9C2A-3DD9421DD457}"/>
              </a:ext>
              <a:ext uri="{C183D7F6-B498-43B3-948B-1728B52AA6E4}">
                <adec:decorative xmlns:adec="http://schemas.microsoft.com/office/drawing/2017/decorative" val="1"/>
              </a:ext>
            </a:extLst>
          </p:cNvPr>
          <p:cNvGrpSpPr/>
          <p:nvPr userDrawn="1"/>
        </p:nvGrpSpPr>
        <p:grpSpPr>
          <a:xfrm>
            <a:off x="623888" y="2828027"/>
            <a:ext cx="5170961" cy="3822700"/>
            <a:chOff x="623888" y="2828027"/>
            <a:chExt cx="5170961" cy="3822700"/>
          </a:xfrm>
        </p:grpSpPr>
        <p:sp>
          <p:nvSpPr>
            <p:cNvPr id="84" name="Freeform 28">
              <a:extLst>
                <a:ext uri="{FF2B5EF4-FFF2-40B4-BE49-F238E27FC236}">
                  <a16:creationId xmlns:a16="http://schemas.microsoft.com/office/drawing/2014/main" id="{5EC22906-426D-47B4-82E8-4C1E65ABEB49}"/>
                </a:ext>
              </a:extLst>
            </p:cNvPr>
            <p:cNvSpPr>
              <a:spLocks/>
            </p:cNvSpPr>
            <p:nvPr userDrawn="1"/>
          </p:nvSpPr>
          <p:spPr bwMode="auto">
            <a:xfrm>
              <a:off x="3213078" y="3385239"/>
              <a:ext cx="507690" cy="534988"/>
            </a:xfrm>
            <a:custGeom>
              <a:avLst/>
              <a:gdLst>
                <a:gd name="T0" fmla="*/ 0 w 290"/>
                <a:gd name="T1" fmla="*/ 168 h 337"/>
                <a:gd name="T2" fmla="*/ 290 w 290"/>
                <a:gd name="T3" fmla="*/ 337 h 337"/>
                <a:gd name="T4" fmla="*/ 290 w 290"/>
                <a:gd name="T5" fmla="*/ 0 h 337"/>
                <a:gd name="T6" fmla="*/ 0 w 290"/>
                <a:gd name="T7" fmla="*/ 168 h 337"/>
              </a:gdLst>
              <a:ahLst/>
              <a:cxnLst>
                <a:cxn ang="0">
                  <a:pos x="T0" y="T1"/>
                </a:cxn>
                <a:cxn ang="0">
                  <a:pos x="T2" y="T3"/>
                </a:cxn>
                <a:cxn ang="0">
                  <a:pos x="T4" y="T5"/>
                </a:cxn>
                <a:cxn ang="0">
                  <a:pos x="T6" y="T7"/>
                </a:cxn>
              </a:cxnLst>
              <a:rect l="0" t="0" r="r" b="b"/>
              <a:pathLst>
                <a:path w="290" h="337">
                  <a:moveTo>
                    <a:pt x="0" y="168"/>
                  </a:moveTo>
                  <a:lnTo>
                    <a:pt x="290" y="337"/>
                  </a:lnTo>
                  <a:lnTo>
                    <a:pt x="290" y="0"/>
                  </a:lnTo>
                  <a:lnTo>
                    <a:pt x="0" y="168"/>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5" name="Freeform 29">
              <a:extLst>
                <a:ext uri="{FF2B5EF4-FFF2-40B4-BE49-F238E27FC236}">
                  <a16:creationId xmlns:a16="http://schemas.microsoft.com/office/drawing/2014/main" id="{1BD8B692-8140-469A-A1FF-97AAFDBF9A2A}"/>
                </a:ext>
              </a:extLst>
            </p:cNvPr>
            <p:cNvSpPr>
              <a:spLocks/>
            </p:cNvSpPr>
            <p:nvPr userDrawn="1"/>
          </p:nvSpPr>
          <p:spPr bwMode="auto">
            <a:xfrm>
              <a:off x="3723171" y="3385239"/>
              <a:ext cx="511191" cy="534988"/>
            </a:xfrm>
            <a:custGeom>
              <a:avLst/>
              <a:gdLst>
                <a:gd name="T0" fmla="*/ 0 w 292"/>
                <a:gd name="T1" fmla="*/ 0 h 337"/>
                <a:gd name="T2" fmla="*/ 0 w 292"/>
                <a:gd name="T3" fmla="*/ 337 h 337"/>
                <a:gd name="T4" fmla="*/ 292 w 292"/>
                <a:gd name="T5" fmla="*/ 168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8"/>
                  </a:lnTo>
                  <a:lnTo>
                    <a:pt x="0"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6" name="Freeform 30">
              <a:extLst>
                <a:ext uri="{FF2B5EF4-FFF2-40B4-BE49-F238E27FC236}">
                  <a16:creationId xmlns:a16="http://schemas.microsoft.com/office/drawing/2014/main" id="{843168F4-1803-4A28-BB66-9A569BC1805C}"/>
                </a:ext>
              </a:extLst>
            </p:cNvPr>
            <p:cNvSpPr>
              <a:spLocks/>
            </p:cNvSpPr>
            <p:nvPr userDrawn="1"/>
          </p:nvSpPr>
          <p:spPr bwMode="auto">
            <a:xfrm>
              <a:off x="3213078" y="3931339"/>
              <a:ext cx="507690" cy="534988"/>
            </a:xfrm>
            <a:custGeom>
              <a:avLst/>
              <a:gdLst>
                <a:gd name="T0" fmla="*/ 290 w 290"/>
                <a:gd name="T1" fmla="*/ 0 h 337"/>
                <a:gd name="T2" fmla="*/ 0 w 290"/>
                <a:gd name="T3" fmla="*/ 169 h 337"/>
                <a:gd name="T4" fmla="*/ 290 w 290"/>
                <a:gd name="T5" fmla="*/ 337 h 337"/>
                <a:gd name="T6" fmla="*/ 290 w 290"/>
                <a:gd name="T7" fmla="*/ 0 h 337"/>
              </a:gdLst>
              <a:ahLst/>
              <a:cxnLst>
                <a:cxn ang="0">
                  <a:pos x="T0" y="T1"/>
                </a:cxn>
                <a:cxn ang="0">
                  <a:pos x="T2" y="T3"/>
                </a:cxn>
                <a:cxn ang="0">
                  <a:pos x="T4" y="T5"/>
                </a:cxn>
                <a:cxn ang="0">
                  <a:pos x="T6" y="T7"/>
                </a:cxn>
              </a:cxnLst>
              <a:rect l="0" t="0" r="r" b="b"/>
              <a:pathLst>
                <a:path w="290" h="337">
                  <a:moveTo>
                    <a:pt x="290" y="0"/>
                  </a:moveTo>
                  <a:lnTo>
                    <a:pt x="0" y="169"/>
                  </a:lnTo>
                  <a:lnTo>
                    <a:pt x="290" y="337"/>
                  </a:lnTo>
                  <a:lnTo>
                    <a:pt x="290"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7" name="Freeform 31">
              <a:extLst>
                <a:ext uri="{FF2B5EF4-FFF2-40B4-BE49-F238E27FC236}">
                  <a16:creationId xmlns:a16="http://schemas.microsoft.com/office/drawing/2014/main" id="{ED037982-3079-43CA-B17A-427E5458D979}"/>
                </a:ext>
              </a:extLst>
            </p:cNvPr>
            <p:cNvSpPr>
              <a:spLocks/>
            </p:cNvSpPr>
            <p:nvPr userDrawn="1"/>
          </p:nvSpPr>
          <p:spPr bwMode="auto">
            <a:xfrm>
              <a:off x="3206075" y="3110602"/>
              <a:ext cx="511191" cy="534988"/>
            </a:xfrm>
            <a:custGeom>
              <a:avLst/>
              <a:gdLst>
                <a:gd name="T0" fmla="*/ 0 w 292"/>
                <a:gd name="T1" fmla="*/ 337 h 337"/>
                <a:gd name="T2" fmla="*/ 292 w 292"/>
                <a:gd name="T3" fmla="*/ 169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9"/>
                  </a:lnTo>
                  <a:lnTo>
                    <a:pt x="0" y="0"/>
                  </a:lnTo>
                  <a:lnTo>
                    <a:pt x="0" y="337"/>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8" name="Freeform 32">
              <a:extLst>
                <a:ext uri="{FF2B5EF4-FFF2-40B4-BE49-F238E27FC236}">
                  <a16:creationId xmlns:a16="http://schemas.microsoft.com/office/drawing/2014/main" id="{F0B944FA-DBC5-4982-AF2D-712C9AA5B9B9}"/>
                </a:ext>
              </a:extLst>
            </p:cNvPr>
            <p:cNvSpPr>
              <a:spLocks/>
            </p:cNvSpPr>
            <p:nvPr userDrawn="1"/>
          </p:nvSpPr>
          <p:spPr bwMode="auto">
            <a:xfrm>
              <a:off x="2689631" y="3659877"/>
              <a:ext cx="511191" cy="531813"/>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9" name="Freeform 33">
              <a:extLst>
                <a:ext uri="{FF2B5EF4-FFF2-40B4-BE49-F238E27FC236}">
                  <a16:creationId xmlns:a16="http://schemas.microsoft.com/office/drawing/2014/main" id="{95448375-FA74-48D9-8D06-A83885A7644C}"/>
                </a:ext>
              </a:extLst>
            </p:cNvPr>
            <p:cNvSpPr>
              <a:spLocks/>
            </p:cNvSpPr>
            <p:nvPr userDrawn="1"/>
          </p:nvSpPr>
          <p:spPr bwMode="auto">
            <a:xfrm>
              <a:off x="3206075" y="3659877"/>
              <a:ext cx="511191" cy="531813"/>
            </a:xfrm>
            <a:custGeom>
              <a:avLst/>
              <a:gdLst>
                <a:gd name="T0" fmla="*/ 0 w 292"/>
                <a:gd name="T1" fmla="*/ 0 h 335"/>
                <a:gd name="T2" fmla="*/ 0 w 292"/>
                <a:gd name="T3" fmla="*/ 335 h 335"/>
                <a:gd name="T4" fmla="*/ 292 w 292"/>
                <a:gd name="T5" fmla="*/ 167 h 335"/>
                <a:gd name="T6" fmla="*/ 0 w 292"/>
                <a:gd name="T7" fmla="*/ 0 h 335"/>
              </a:gdLst>
              <a:ahLst/>
              <a:cxnLst>
                <a:cxn ang="0">
                  <a:pos x="T0" y="T1"/>
                </a:cxn>
                <a:cxn ang="0">
                  <a:pos x="T2" y="T3"/>
                </a:cxn>
                <a:cxn ang="0">
                  <a:pos x="T4" y="T5"/>
                </a:cxn>
                <a:cxn ang="0">
                  <a:pos x="T6" y="T7"/>
                </a:cxn>
              </a:cxnLst>
              <a:rect l="0" t="0" r="r" b="b"/>
              <a:pathLst>
                <a:path w="292" h="335">
                  <a:moveTo>
                    <a:pt x="0" y="0"/>
                  </a:moveTo>
                  <a:lnTo>
                    <a:pt x="0" y="335"/>
                  </a:lnTo>
                  <a:lnTo>
                    <a:pt x="292" y="167"/>
                  </a:lnTo>
                  <a:lnTo>
                    <a:pt x="0"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0" name="Freeform 34">
              <a:extLst>
                <a:ext uri="{FF2B5EF4-FFF2-40B4-BE49-F238E27FC236}">
                  <a16:creationId xmlns:a16="http://schemas.microsoft.com/office/drawing/2014/main" id="{5307EED5-1468-49CB-95C2-01834CAF9B83}"/>
                </a:ext>
              </a:extLst>
            </p:cNvPr>
            <p:cNvSpPr>
              <a:spLocks/>
            </p:cNvSpPr>
            <p:nvPr userDrawn="1"/>
          </p:nvSpPr>
          <p:spPr bwMode="auto">
            <a:xfrm>
              <a:off x="2686130" y="3931339"/>
              <a:ext cx="511191" cy="534988"/>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1" name="Freeform 35">
              <a:extLst>
                <a:ext uri="{FF2B5EF4-FFF2-40B4-BE49-F238E27FC236}">
                  <a16:creationId xmlns:a16="http://schemas.microsoft.com/office/drawing/2014/main" id="{EE0A5AFA-05EA-43BA-AF1D-80678295EDBD}"/>
                </a:ext>
              </a:extLst>
            </p:cNvPr>
            <p:cNvSpPr>
              <a:spLocks/>
            </p:cNvSpPr>
            <p:nvPr userDrawn="1"/>
          </p:nvSpPr>
          <p:spPr bwMode="auto">
            <a:xfrm>
              <a:off x="2686130" y="3385239"/>
              <a:ext cx="511191" cy="534988"/>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2" name="Freeform 36">
              <a:extLst>
                <a:ext uri="{FF2B5EF4-FFF2-40B4-BE49-F238E27FC236}">
                  <a16:creationId xmlns:a16="http://schemas.microsoft.com/office/drawing/2014/main" id="{17A4508D-B987-423B-A812-DCAFD56BFE32}"/>
                </a:ext>
              </a:extLst>
            </p:cNvPr>
            <p:cNvSpPr>
              <a:spLocks/>
            </p:cNvSpPr>
            <p:nvPr userDrawn="1"/>
          </p:nvSpPr>
          <p:spPr bwMode="auto">
            <a:xfrm>
              <a:off x="2686130" y="2839139"/>
              <a:ext cx="511191" cy="534988"/>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3" name="Freeform 37">
              <a:extLst>
                <a:ext uri="{FF2B5EF4-FFF2-40B4-BE49-F238E27FC236}">
                  <a16:creationId xmlns:a16="http://schemas.microsoft.com/office/drawing/2014/main" id="{A321E9CE-4A3D-4276-87E6-89434D4B6EAA}"/>
                </a:ext>
              </a:extLst>
            </p:cNvPr>
            <p:cNvSpPr>
              <a:spLocks/>
            </p:cNvSpPr>
            <p:nvPr userDrawn="1"/>
          </p:nvSpPr>
          <p:spPr bwMode="auto">
            <a:xfrm>
              <a:off x="2686130" y="4477439"/>
              <a:ext cx="511191" cy="534988"/>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4" name="Freeform 38">
              <a:extLst>
                <a:ext uri="{FF2B5EF4-FFF2-40B4-BE49-F238E27FC236}">
                  <a16:creationId xmlns:a16="http://schemas.microsoft.com/office/drawing/2014/main" id="{14D50F3A-77B0-47D0-A65B-DB56DF6C15F8}"/>
                </a:ext>
              </a:extLst>
            </p:cNvPr>
            <p:cNvSpPr>
              <a:spLocks/>
            </p:cNvSpPr>
            <p:nvPr userDrawn="1"/>
          </p:nvSpPr>
          <p:spPr bwMode="auto">
            <a:xfrm>
              <a:off x="4246617" y="3659877"/>
              <a:ext cx="507690" cy="531813"/>
            </a:xfrm>
            <a:custGeom>
              <a:avLst/>
              <a:gdLst>
                <a:gd name="T0" fmla="*/ 0 w 290"/>
                <a:gd name="T1" fmla="*/ 0 h 335"/>
                <a:gd name="T2" fmla="*/ 0 w 290"/>
                <a:gd name="T3" fmla="*/ 335 h 335"/>
                <a:gd name="T4" fmla="*/ 290 w 290"/>
                <a:gd name="T5" fmla="*/ 167 h 335"/>
                <a:gd name="T6" fmla="*/ 0 w 290"/>
                <a:gd name="T7" fmla="*/ 0 h 335"/>
              </a:gdLst>
              <a:ahLst/>
              <a:cxnLst>
                <a:cxn ang="0">
                  <a:pos x="T0" y="T1"/>
                </a:cxn>
                <a:cxn ang="0">
                  <a:pos x="T2" y="T3"/>
                </a:cxn>
                <a:cxn ang="0">
                  <a:pos x="T4" y="T5"/>
                </a:cxn>
                <a:cxn ang="0">
                  <a:pos x="T6" y="T7"/>
                </a:cxn>
              </a:cxnLst>
              <a:rect l="0" t="0" r="r" b="b"/>
              <a:pathLst>
                <a:path w="290" h="335">
                  <a:moveTo>
                    <a:pt x="0" y="0"/>
                  </a:moveTo>
                  <a:lnTo>
                    <a:pt x="0" y="335"/>
                  </a:lnTo>
                  <a:lnTo>
                    <a:pt x="290" y="167"/>
                  </a:lnTo>
                  <a:lnTo>
                    <a:pt x="0"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5" name="Freeform 39">
              <a:extLst>
                <a:ext uri="{FF2B5EF4-FFF2-40B4-BE49-F238E27FC236}">
                  <a16:creationId xmlns:a16="http://schemas.microsoft.com/office/drawing/2014/main" id="{972A530A-A5FA-4AC1-A01A-917271C95D76}"/>
                </a:ext>
              </a:extLst>
            </p:cNvPr>
            <p:cNvSpPr>
              <a:spLocks/>
            </p:cNvSpPr>
            <p:nvPr userDrawn="1"/>
          </p:nvSpPr>
          <p:spPr bwMode="auto">
            <a:xfrm>
              <a:off x="3726672" y="3659877"/>
              <a:ext cx="509441" cy="531813"/>
            </a:xfrm>
            <a:custGeom>
              <a:avLst/>
              <a:gdLst>
                <a:gd name="T0" fmla="*/ 291 w 291"/>
                <a:gd name="T1" fmla="*/ 0 h 335"/>
                <a:gd name="T2" fmla="*/ 0 w 291"/>
                <a:gd name="T3" fmla="*/ 167 h 335"/>
                <a:gd name="T4" fmla="*/ 291 w 291"/>
                <a:gd name="T5" fmla="*/ 335 h 335"/>
                <a:gd name="T6" fmla="*/ 291 w 291"/>
                <a:gd name="T7" fmla="*/ 0 h 335"/>
              </a:gdLst>
              <a:ahLst/>
              <a:cxnLst>
                <a:cxn ang="0">
                  <a:pos x="T0" y="T1"/>
                </a:cxn>
                <a:cxn ang="0">
                  <a:pos x="T2" y="T3"/>
                </a:cxn>
                <a:cxn ang="0">
                  <a:pos x="T4" y="T5"/>
                </a:cxn>
                <a:cxn ang="0">
                  <a:pos x="T6" y="T7"/>
                </a:cxn>
              </a:cxnLst>
              <a:rect l="0" t="0" r="r" b="b"/>
              <a:pathLst>
                <a:path w="291" h="335">
                  <a:moveTo>
                    <a:pt x="291" y="0"/>
                  </a:moveTo>
                  <a:lnTo>
                    <a:pt x="0" y="167"/>
                  </a:lnTo>
                  <a:lnTo>
                    <a:pt x="291" y="335"/>
                  </a:lnTo>
                  <a:lnTo>
                    <a:pt x="291"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6" name="Freeform 40">
              <a:extLst>
                <a:ext uri="{FF2B5EF4-FFF2-40B4-BE49-F238E27FC236}">
                  <a16:creationId xmlns:a16="http://schemas.microsoft.com/office/drawing/2014/main" id="{02BE6A32-38F1-4C12-8CDA-2DE987201751}"/>
                </a:ext>
              </a:extLst>
            </p:cNvPr>
            <p:cNvSpPr>
              <a:spLocks/>
            </p:cNvSpPr>
            <p:nvPr userDrawn="1"/>
          </p:nvSpPr>
          <p:spPr bwMode="auto">
            <a:xfrm>
              <a:off x="2689631" y="4205977"/>
              <a:ext cx="511191" cy="534988"/>
            </a:xfrm>
            <a:custGeom>
              <a:avLst/>
              <a:gdLst>
                <a:gd name="T0" fmla="*/ 292 w 292"/>
                <a:gd name="T1" fmla="*/ 0 h 337"/>
                <a:gd name="T2" fmla="*/ 0 w 292"/>
                <a:gd name="T3" fmla="*/ 167 h 337"/>
                <a:gd name="T4" fmla="*/ 292 w 292"/>
                <a:gd name="T5" fmla="*/ 337 h 337"/>
                <a:gd name="T6" fmla="*/ 292 w 292"/>
                <a:gd name="T7" fmla="*/ 0 h 337"/>
              </a:gdLst>
              <a:ahLst/>
              <a:cxnLst>
                <a:cxn ang="0">
                  <a:pos x="T0" y="T1"/>
                </a:cxn>
                <a:cxn ang="0">
                  <a:pos x="T2" y="T3"/>
                </a:cxn>
                <a:cxn ang="0">
                  <a:pos x="T4" y="T5"/>
                </a:cxn>
                <a:cxn ang="0">
                  <a:pos x="T6" y="T7"/>
                </a:cxn>
              </a:cxnLst>
              <a:rect l="0" t="0" r="r" b="b"/>
              <a:pathLst>
                <a:path w="292" h="337">
                  <a:moveTo>
                    <a:pt x="292" y="0"/>
                  </a:moveTo>
                  <a:lnTo>
                    <a:pt x="0" y="167"/>
                  </a:lnTo>
                  <a:lnTo>
                    <a:pt x="292" y="337"/>
                  </a:lnTo>
                  <a:lnTo>
                    <a:pt x="292"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7" name="Freeform 41">
              <a:extLst>
                <a:ext uri="{FF2B5EF4-FFF2-40B4-BE49-F238E27FC236}">
                  <a16:creationId xmlns:a16="http://schemas.microsoft.com/office/drawing/2014/main" id="{1867D49B-57B2-4820-AA09-3E9A4902163E}"/>
                </a:ext>
              </a:extLst>
            </p:cNvPr>
            <p:cNvSpPr>
              <a:spLocks/>
            </p:cNvSpPr>
            <p:nvPr userDrawn="1"/>
          </p:nvSpPr>
          <p:spPr bwMode="auto">
            <a:xfrm>
              <a:off x="3723171" y="3931339"/>
              <a:ext cx="511191" cy="534988"/>
            </a:xfrm>
            <a:custGeom>
              <a:avLst/>
              <a:gdLst>
                <a:gd name="T0" fmla="*/ 0 w 292"/>
                <a:gd name="T1" fmla="*/ 0 h 337"/>
                <a:gd name="T2" fmla="*/ 0 w 292"/>
                <a:gd name="T3" fmla="*/ 337 h 337"/>
                <a:gd name="T4" fmla="*/ 292 w 292"/>
                <a:gd name="T5" fmla="*/ 169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9"/>
                  </a:lnTo>
                  <a:lnTo>
                    <a:pt x="0"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8" name="Freeform 42">
              <a:extLst>
                <a:ext uri="{FF2B5EF4-FFF2-40B4-BE49-F238E27FC236}">
                  <a16:creationId xmlns:a16="http://schemas.microsoft.com/office/drawing/2014/main" id="{364A2417-3D7A-47EE-BE0E-A922C985E5A6}"/>
                </a:ext>
              </a:extLst>
            </p:cNvPr>
            <p:cNvSpPr>
              <a:spLocks/>
            </p:cNvSpPr>
            <p:nvPr userDrawn="1"/>
          </p:nvSpPr>
          <p:spPr bwMode="auto">
            <a:xfrm>
              <a:off x="2689631" y="3113777"/>
              <a:ext cx="511191" cy="531813"/>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9" name="Freeform 43">
              <a:extLst>
                <a:ext uri="{FF2B5EF4-FFF2-40B4-BE49-F238E27FC236}">
                  <a16:creationId xmlns:a16="http://schemas.microsoft.com/office/drawing/2014/main" id="{64F7733F-6544-4F3E-8302-91221841938D}"/>
                </a:ext>
              </a:extLst>
            </p:cNvPr>
            <p:cNvSpPr>
              <a:spLocks/>
            </p:cNvSpPr>
            <p:nvPr userDrawn="1"/>
          </p:nvSpPr>
          <p:spPr bwMode="auto">
            <a:xfrm>
              <a:off x="3206075" y="4205977"/>
              <a:ext cx="511191" cy="534988"/>
            </a:xfrm>
            <a:custGeom>
              <a:avLst/>
              <a:gdLst>
                <a:gd name="T0" fmla="*/ 0 w 292"/>
                <a:gd name="T1" fmla="*/ 0 h 337"/>
                <a:gd name="T2" fmla="*/ 0 w 292"/>
                <a:gd name="T3" fmla="*/ 337 h 337"/>
                <a:gd name="T4" fmla="*/ 292 w 292"/>
                <a:gd name="T5" fmla="*/ 167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7"/>
                  </a:lnTo>
                  <a:lnTo>
                    <a:pt x="0"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1" name="Freeform 28">
              <a:extLst>
                <a:ext uri="{FF2B5EF4-FFF2-40B4-BE49-F238E27FC236}">
                  <a16:creationId xmlns:a16="http://schemas.microsoft.com/office/drawing/2014/main" id="{01E8339D-3D3A-4FB7-BAF1-EE97B911C010}"/>
                </a:ext>
              </a:extLst>
            </p:cNvPr>
            <p:cNvSpPr>
              <a:spLocks/>
            </p:cNvSpPr>
            <p:nvPr userDrawn="1"/>
          </p:nvSpPr>
          <p:spPr bwMode="auto">
            <a:xfrm>
              <a:off x="4259970" y="5023539"/>
              <a:ext cx="507690" cy="534988"/>
            </a:xfrm>
            <a:custGeom>
              <a:avLst/>
              <a:gdLst>
                <a:gd name="T0" fmla="*/ 0 w 290"/>
                <a:gd name="T1" fmla="*/ 168 h 337"/>
                <a:gd name="T2" fmla="*/ 290 w 290"/>
                <a:gd name="T3" fmla="*/ 337 h 337"/>
                <a:gd name="T4" fmla="*/ 290 w 290"/>
                <a:gd name="T5" fmla="*/ 0 h 337"/>
                <a:gd name="T6" fmla="*/ 0 w 290"/>
                <a:gd name="T7" fmla="*/ 168 h 337"/>
              </a:gdLst>
              <a:ahLst/>
              <a:cxnLst>
                <a:cxn ang="0">
                  <a:pos x="T0" y="T1"/>
                </a:cxn>
                <a:cxn ang="0">
                  <a:pos x="T2" y="T3"/>
                </a:cxn>
                <a:cxn ang="0">
                  <a:pos x="T4" y="T5"/>
                </a:cxn>
                <a:cxn ang="0">
                  <a:pos x="T6" y="T7"/>
                </a:cxn>
              </a:cxnLst>
              <a:rect l="0" t="0" r="r" b="b"/>
              <a:pathLst>
                <a:path w="290" h="337">
                  <a:moveTo>
                    <a:pt x="0" y="168"/>
                  </a:moveTo>
                  <a:lnTo>
                    <a:pt x="290" y="337"/>
                  </a:lnTo>
                  <a:lnTo>
                    <a:pt x="290" y="0"/>
                  </a:lnTo>
                  <a:lnTo>
                    <a:pt x="0" y="168"/>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2" name="Freeform 29">
              <a:extLst>
                <a:ext uri="{FF2B5EF4-FFF2-40B4-BE49-F238E27FC236}">
                  <a16:creationId xmlns:a16="http://schemas.microsoft.com/office/drawing/2014/main" id="{0A3C6EE0-879C-4969-BBEE-25237B47AE62}"/>
                </a:ext>
              </a:extLst>
            </p:cNvPr>
            <p:cNvSpPr>
              <a:spLocks/>
            </p:cNvSpPr>
            <p:nvPr userDrawn="1"/>
          </p:nvSpPr>
          <p:spPr bwMode="auto">
            <a:xfrm>
              <a:off x="4770063" y="5023539"/>
              <a:ext cx="511191" cy="534988"/>
            </a:xfrm>
            <a:custGeom>
              <a:avLst/>
              <a:gdLst>
                <a:gd name="T0" fmla="*/ 0 w 292"/>
                <a:gd name="T1" fmla="*/ 0 h 337"/>
                <a:gd name="T2" fmla="*/ 0 w 292"/>
                <a:gd name="T3" fmla="*/ 337 h 337"/>
                <a:gd name="T4" fmla="*/ 292 w 292"/>
                <a:gd name="T5" fmla="*/ 168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8"/>
                  </a:lnTo>
                  <a:lnTo>
                    <a:pt x="0"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3" name="Freeform 30">
              <a:extLst>
                <a:ext uri="{FF2B5EF4-FFF2-40B4-BE49-F238E27FC236}">
                  <a16:creationId xmlns:a16="http://schemas.microsoft.com/office/drawing/2014/main" id="{EF8CBB75-BA1E-4128-AD62-C86F1ED5F111}"/>
                </a:ext>
              </a:extLst>
            </p:cNvPr>
            <p:cNvSpPr>
              <a:spLocks/>
            </p:cNvSpPr>
            <p:nvPr userDrawn="1"/>
          </p:nvSpPr>
          <p:spPr bwMode="auto">
            <a:xfrm>
              <a:off x="4259970" y="5569639"/>
              <a:ext cx="507690" cy="534988"/>
            </a:xfrm>
            <a:custGeom>
              <a:avLst/>
              <a:gdLst>
                <a:gd name="T0" fmla="*/ 290 w 290"/>
                <a:gd name="T1" fmla="*/ 0 h 337"/>
                <a:gd name="T2" fmla="*/ 0 w 290"/>
                <a:gd name="T3" fmla="*/ 169 h 337"/>
                <a:gd name="T4" fmla="*/ 290 w 290"/>
                <a:gd name="T5" fmla="*/ 337 h 337"/>
                <a:gd name="T6" fmla="*/ 290 w 290"/>
                <a:gd name="T7" fmla="*/ 0 h 337"/>
              </a:gdLst>
              <a:ahLst/>
              <a:cxnLst>
                <a:cxn ang="0">
                  <a:pos x="T0" y="T1"/>
                </a:cxn>
                <a:cxn ang="0">
                  <a:pos x="T2" y="T3"/>
                </a:cxn>
                <a:cxn ang="0">
                  <a:pos x="T4" y="T5"/>
                </a:cxn>
                <a:cxn ang="0">
                  <a:pos x="T6" y="T7"/>
                </a:cxn>
              </a:cxnLst>
              <a:rect l="0" t="0" r="r" b="b"/>
              <a:pathLst>
                <a:path w="290" h="337">
                  <a:moveTo>
                    <a:pt x="290" y="0"/>
                  </a:moveTo>
                  <a:lnTo>
                    <a:pt x="0" y="169"/>
                  </a:lnTo>
                  <a:lnTo>
                    <a:pt x="290" y="337"/>
                  </a:lnTo>
                  <a:lnTo>
                    <a:pt x="290"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4" name="Freeform 31">
              <a:extLst>
                <a:ext uri="{FF2B5EF4-FFF2-40B4-BE49-F238E27FC236}">
                  <a16:creationId xmlns:a16="http://schemas.microsoft.com/office/drawing/2014/main" id="{C9A6D263-8E90-461B-93A9-3262AE64B213}"/>
                </a:ext>
              </a:extLst>
            </p:cNvPr>
            <p:cNvSpPr>
              <a:spLocks/>
            </p:cNvSpPr>
            <p:nvPr userDrawn="1"/>
          </p:nvSpPr>
          <p:spPr bwMode="auto">
            <a:xfrm>
              <a:off x="4252967" y="4748902"/>
              <a:ext cx="511191" cy="534988"/>
            </a:xfrm>
            <a:custGeom>
              <a:avLst/>
              <a:gdLst>
                <a:gd name="T0" fmla="*/ 0 w 292"/>
                <a:gd name="T1" fmla="*/ 337 h 337"/>
                <a:gd name="T2" fmla="*/ 292 w 292"/>
                <a:gd name="T3" fmla="*/ 169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9"/>
                  </a:lnTo>
                  <a:lnTo>
                    <a:pt x="0" y="0"/>
                  </a:lnTo>
                  <a:lnTo>
                    <a:pt x="0" y="337"/>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5" name="Freeform 32">
              <a:extLst>
                <a:ext uri="{FF2B5EF4-FFF2-40B4-BE49-F238E27FC236}">
                  <a16:creationId xmlns:a16="http://schemas.microsoft.com/office/drawing/2014/main" id="{F6E1F58F-C46B-425A-8815-018213645DD5}"/>
                </a:ext>
              </a:extLst>
            </p:cNvPr>
            <p:cNvSpPr>
              <a:spLocks/>
            </p:cNvSpPr>
            <p:nvPr userDrawn="1"/>
          </p:nvSpPr>
          <p:spPr bwMode="auto">
            <a:xfrm>
              <a:off x="3736523" y="5298177"/>
              <a:ext cx="511191" cy="531813"/>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6" name="Freeform 33">
              <a:extLst>
                <a:ext uri="{FF2B5EF4-FFF2-40B4-BE49-F238E27FC236}">
                  <a16:creationId xmlns:a16="http://schemas.microsoft.com/office/drawing/2014/main" id="{BE93F67E-61DD-4048-8D64-7A025854E11C}"/>
                </a:ext>
              </a:extLst>
            </p:cNvPr>
            <p:cNvSpPr>
              <a:spLocks/>
            </p:cNvSpPr>
            <p:nvPr userDrawn="1"/>
          </p:nvSpPr>
          <p:spPr bwMode="auto">
            <a:xfrm>
              <a:off x="4252967" y="5298177"/>
              <a:ext cx="511191" cy="531813"/>
            </a:xfrm>
            <a:custGeom>
              <a:avLst/>
              <a:gdLst>
                <a:gd name="T0" fmla="*/ 0 w 292"/>
                <a:gd name="T1" fmla="*/ 0 h 335"/>
                <a:gd name="T2" fmla="*/ 0 w 292"/>
                <a:gd name="T3" fmla="*/ 335 h 335"/>
                <a:gd name="T4" fmla="*/ 292 w 292"/>
                <a:gd name="T5" fmla="*/ 167 h 335"/>
                <a:gd name="T6" fmla="*/ 0 w 292"/>
                <a:gd name="T7" fmla="*/ 0 h 335"/>
              </a:gdLst>
              <a:ahLst/>
              <a:cxnLst>
                <a:cxn ang="0">
                  <a:pos x="T0" y="T1"/>
                </a:cxn>
                <a:cxn ang="0">
                  <a:pos x="T2" y="T3"/>
                </a:cxn>
                <a:cxn ang="0">
                  <a:pos x="T4" y="T5"/>
                </a:cxn>
                <a:cxn ang="0">
                  <a:pos x="T6" y="T7"/>
                </a:cxn>
              </a:cxnLst>
              <a:rect l="0" t="0" r="r" b="b"/>
              <a:pathLst>
                <a:path w="292" h="335">
                  <a:moveTo>
                    <a:pt x="0" y="0"/>
                  </a:moveTo>
                  <a:lnTo>
                    <a:pt x="0" y="335"/>
                  </a:lnTo>
                  <a:lnTo>
                    <a:pt x="292" y="167"/>
                  </a:lnTo>
                  <a:lnTo>
                    <a:pt x="0"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7" name="Freeform 34">
              <a:extLst>
                <a:ext uri="{FF2B5EF4-FFF2-40B4-BE49-F238E27FC236}">
                  <a16:creationId xmlns:a16="http://schemas.microsoft.com/office/drawing/2014/main" id="{4683C1EC-F146-426A-A7FE-6AE06145356B}"/>
                </a:ext>
              </a:extLst>
            </p:cNvPr>
            <p:cNvSpPr>
              <a:spLocks/>
            </p:cNvSpPr>
            <p:nvPr userDrawn="1"/>
          </p:nvSpPr>
          <p:spPr bwMode="auto">
            <a:xfrm>
              <a:off x="3733022" y="5569639"/>
              <a:ext cx="511191" cy="534988"/>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8" name="Freeform 35">
              <a:extLst>
                <a:ext uri="{FF2B5EF4-FFF2-40B4-BE49-F238E27FC236}">
                  <a16:creationId xmlns:a16="http://schemas.microsoft.com/office/drawing/2014/main" id="{B5D6CCB9-1DF7-495C-8927-126177EEE7F5}"/>
                </a:ext>
              </a:extLst>
            </p:cNvPr>
            <p:cNvSpPr>
              <a:spLocks/>
            </p:cNvSpPr>
            <p:nvPr userDrawn="1"/>
          </p:nvSpPr>
          <p:spPr bwMode="auto">
            <a:xfrm>
              <a:off x="3733022" y="5023539"/>
              <a:ext cx="511191" cy="534988"/>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9" name="Freeform 36">
              <a:extLst>
                <a:ext uri="{FF2B5EF4-FFF2-40B4-BE49-F238E27FC236}">
                  <a16:creationId xmlns:a16="http://schemas.microsoft.com/office/drawing/2014/main" id="{B54B2367-E17D-4A2E-9E8C-DA9F3DBE2969}"/>
                </a:ext>
              </a:extLst>
            </p:cNvPr>
            <p:cNvSpPr>
              <a:spLocks/>
            </p:cNvSpPr>
            <p:nvPr userDrawn="1"/>
          </p:nvSpPr>
          <p:spPr bwMode="auto">
            <a:xfrm>
              <a:off x="3733022" y="4477439"/>
              <a:ext cx="511191" cy="534988"/>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0" name="Freeform 37">
              <a:extLst>
                <a:ext uri="{FF2B5EF4-FFF2-40B4-BE49-F238E27FC236}">
                  <a16:creationId xmlns:a16="http://schemas.microsoft.com/office/drawing/2014/main" id="{2BDB1C2A-6B93-43BD-B2FC-EAFD8910D1CD}"/>
                </a:ext>
              </a:extLst>
            </p:cNvPr>
            <p:cNvSpPr>
              <a:spLocks/>
            </p:cNvSpPr>
            <p:nvPr userDrawn="1"/>
          </p:nvSpPr>
          <p:spPr bwMode="auto">
            <a:xfrm>
              <a:off x="3733022" y="6115739"/>
              <a:ext cx="511191" cy="534988"/>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1" name="Freeform 38">
              <a:extLst>
                <a:ext uri="{FF2B5EF4-FFF2-40B4-BE49-F238E27FC236}">
                  <a16:creationId xmlns:a16="http://schemas.microsoft.com/office/drawing/2014/main" id="{F610FD67-5468-4B95-BBBF-5E06776459E9}"/>
                </a:ext>
              </a:extLst>
            </p:cNvPr>
            <p:cNvSpPr>
              <a:spLocks/>
            </p:cNvSpPr>
            <p:nvPr userDrawn="1"/>
          </p:nvSpPr>
          <p:spPr bwMode="auto">
            <a:xfrm>
              <a:off x="5287159" y="5298177"/>
              <a:ext cx="507690" cy="531813"/>
            </a:xfrm>
            <a:custGeom>
              <a:avLst/>
              <a:gdLst>
                <a:gd name="T0" fmla="*/ 0 w 290"/>
                <a:gd name="T1" fmla="*/ 0 h 335"/>
                <a:gd name="T2" fmla="*/ 0 w 290"/>
                <a:gd name="T3" fmla="*/ 335 h 335"/>
                <a:gd name="T4" fmla="*/ 290 w 290"/>
                <a:gd name="T5" fmla="*/ 167 h 335"/>
                <a:gd name="T6" fmla="*/ 0 w 290"/>
                <a:gd name="T7" fmla="*/ 0 h 335"/>
              </a:gdLst>
              <a:ahLst/>
              <a:cxnLst>
                <a:cxn ang="0">
                  <a:pos x="T0" y="T1"/>
                </a:cxn>
                <a:cxn ang="0">
                  <a:pos x="T2" y="T3"/>
                </a:cxn>
                <a:cxn ang="0">
                  <a:pos x="T4" y="T5"/>
                </a:cxn>
                <a:cxn ang="0">
                  <a:pos x="T6" y="T7"/>
                </a:cxn>
              </a:cxnLst>
              <a:rect l="0" t="0" r="r" b="b"/>
              <a:pathLst>
                <a:path w="290" h="335">
                  <a:moveTo>
                    <a:pt x="0" y="0"/>
                  </a:moveTo>
                  <a:lnTo>
                    <a:pt x="0" y="335"/>
                  </a:lnTo>
                  <a:lnTo>
                    <a:pt x="290" y="167"/>
                  </a:lnTo>
                  <a:lnTo>
                    <a:pt x="0"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2" name="Freeform 39">
              <a:extLst>
                <a:ext uri="{FF2B5EF4-FFF2-40B4-BE49-F238E27FC236}">
                  <a16:creationId xmlns:a16="http://schemas.microsoft.com/office/drawing/2014/main" id="{4877552E-B1E0-4CA5-AFA9-1E0FB289ABDF}"/>
                </a:ext>
              </a:extLst>
            </p:cNvPr>
            <p:cNvSpPr>
              <a:spLocks/>
            </p:cNvSpPr>
            <p:nvPr userDrawn="1"/>
          </p:nvSpPr>
          <p:spPr bwMode="auto">
            <a:xfrm>
              <a:off x="4773564" y="5298177"/>
              <a:ext cx="509441" cy="531813"/>
            </a:xfrm>
            <a:custGeom>
              <a:avLst/>
              <a:gdLst>
                <a:gd name="T0" fmla="*/ 291 w 291"/>
                <a:gd name="T1" fmla="*/ 0 h 335"/>
                <a:gd name="T2" fmla="*/ 0 w 291"/>
                <a:gd name="T3" fmla="*/ 167 h 335"/>
                <a:gd name="T4" fmla="*/ 291 w 291"/>
                <a:gd name="T5" fmla="*/ 335 h 335"/>
                <a:gd name="T6" fmla="*/ 291 w 291"/>
                <a:gd name="T7" fmla="*/ 0 h 335"/>
              </a:gdLst>
              <a:ahLst/>
              <a:cxnLst>
                <a:cxn ang="0">
                  <a:pos x="T0" y="T1"/>
                </a:cxn>
                <a:cxn ang="0">
                  <a:pos x="T2" y="T3"/>
                </a:cxn>
                <a:cxn ang="0">
                  <a:pos x="T4" y="T5"/>
                </a:cxn>
                <a:cxn ang="0">
                  <a:pos x="T6" y="T7"/>
                </a:cxn>
              </a:cxnLst>
              <a:rect l="0" t="0" r="r" b="b"/>
              <a:pathLst>
                <a:path w="291" h="335">
                  <a:moveTo>
                    <a:pt x="291" y="0"/>
                  </a:moveTo>
                  <a:lnTo>
                    <a:pt x="0" y="167"/>
                  </a:lnTo>
                  <a:lnTo>
                    <a:pt x="291" y="335"/>
                  </a:lnTo>
                  <a:lnTo>
                    <a:pt x="291"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3" name="Freeform 40">
              <a:extLst>
                <a:ext uri="{FF2B5EF4-FFF2-40B4-BE49-F238E27FC236}">
                  <a16:creationId xmlns:a16="http://schemas.microsoft.com/office/drawing/2014/main" id="{51FFFAFC-99D9-41C6-AFF2-CE1304E40741}"/>
                </a:ext>
              </a:extLst>
            </p:cNvPr>
            <p:cNvSpPr>
              <a:spLocks/>
            </p:cNvSpPr>
            <p:nvPr userDrawn="1"/>
          </p:nvSpPr>
          <p:spPr bwMode="auto">
            <a:xfrm>
              <a:off x="3736523" y="5844277"/>
              <a:ext cx="511191" cy="534988"/>
            </a:xfrm>
            <a:custGeom>
              <a:avLst/>
              <a:gdLst>
                <a:gd name="T0" fmla="*/ 292 w 292"/>
                <a:gd name="T1" fmla="*/ 0 h 337"/>
                <a:gd name="T2" fmla="*/ 0 w 292"/>
                <a:gd name="T3" fmla="*/ 167 h 337"/>
                <a:gd name="T4" fmla="*/ 292 w 292"/>
                <a:gd name="T5" fmla="*/ 337 h 337"/>
                <a:gd name="T6" fmla="*/ 292 w 292"/>
                <a:gd name="T7" fmla="*/ 0 h 337"/>
              </a:gdLst>
              <a:ahLst/>
              <a:cxnLst>
                <a:cxn ang="0">
                  <a:pos x="T0" y="T1"/>
                </a:cxn>
                <a:cxn ang="0">
                  <a:pos x="T2" y="T3"/>
                </a:cxn>
                <a:cxn ang="0">
                  <a:pos x="T4" y="T5"/>
                </a:cxn>
                <a:cxn ang="0">
                  <a:pos x="T6" y="T7"/>
                </a:cxn>
              </a:cxnLst>
              <a:rect l="0" t="0" r="r" b="b"/>
              <a:pathLst>
                <a:path w="292" h="337">
                  <a:moveTo>
                    <a:pt x="292" y="0"/>
                  </a:moveTo>
                  <a:lnTo>
                    <a:pt x="0" y="167"/>
                  </a:lnTo>
                  <a:lnTo>
                    <a:pt x="292" y="337"/>
                  </a:lnTo>
                  <a:lnTo>
                    <a:pt x="292"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4" name="Freeform 41">
              <a:extLst>
                <a:ext uri="{FF2B5EF4-FFF2-40B4-BE49-F238E27FC236}">
                  <a16:creationId xmlns:a16="http://schemas.microsoft.com/office/drawing/2014/main" id="{F13F3191-E603-43A1-ADB4-96AEA147FA36}"/>
                </a:ext>
              </a:extLst>
            </p:cNvPr>
            <p:cNvSpPr>
              <a:spLocks/>
            </p:cNvSpPr>
            <p:nvPr userDrawn="1"/>
          </p:nvSpPr>
          <p:spPr bwMode="auto">
            <a:xfrm>
              <a:off x="4770063" y="5569639"/>
              <a:ext cx="511191" cy="534988"/>
            </a:xfrm>
            <a:custGeom>
              <a:avLst/>
              <a:gdLst>
                <a:gd name="T0" fmla="*/ 0 w 292"/>
                <a:gd name="T1" fmla="*/ 0 h 337"/>
                <a:gd name="T2" fmla="*/ 0 w 292"/>
                <a:gd name="T3" fmla="*/ 337 h 337"/>
                <a:gd name="T4" fmla="*/ 292 w 292"/>
                <a:gd name="T5" fmla="*/ 169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9"/>
                  </a:lnTo>
                  <a:lnTo>
                    <a:pt x="0"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5" name="Freeform 42">
              <a:extLst>
                <a:ext uri="{FF2B5EF4-FFF2-40B4-BE49-F238E27FC236}">
                  <a16:creationId xmlns:a16="http://schemas.microsoft.com/office/drawing/2014/main" id="{71CE926C-56AC-4E21-9578-0CE713B18D6D}"/>
                </a:ext>
              </a:extLst>
            </p:cNvPr>
            <p:cNvSpPr>
              <a:spLocks/>
            </p:cNvSpPr>
            <p:nvPr userDrawn="1"/>
          </p:nvSpPr>
          <p:spPr bwMode="auto">
            <a:xfrm>
              <a:off x="3736523" y="4752077"/>
              <a:ext cx="511191" cy="531813"/>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6" name="Freeform 43">
              <a:extLst>
                <a:ext uri="{FF2B5EF4-FFF2-40B4-BE49-F238E27FC236}">
                  <a16:creationId xmlns:a16="http://schemas.microsoft.com/office/drawing/2014/main" id="{C17E7482-65ED-4842-8B17-7B9BDADAEC59}"/>
                </a:ext>
              </a:extLst>
            </p:cNvPr>
            <p:cNvSpPr>
              <a:spLocks/>
            </p:cNvSpPr>
            <p:nvPr userDrawn="1"/>
          </p:nvSpPr>
          <p:spPr bwMode="auto">
            <a:xfrm>
              <a:off x="4252967" y="5844277"/>
              <a:ext cx="511191" cy="534988"/>
            </a:xfrm>
            <a:custGeom>
              <a:avLst/>
              <a:gdLst>
                <a:gd name="T0" fmla="*/ 0 w 292"/>
                <a:gd name="T1" fmla="*/ 0 h 337"/>
                <a:gd name="T2" fmla="*/ 0 w 292"/>
                <a:gd name="T3" fmla="*/ 337 h 337"/>
                <a:gd name="T4" fmla="*/ 292 w 292"/>
                <a:gd name="T5" fmla="*/ 167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7"/>
                  </a:lnTo>
                  <a:lnTo>
                    <a:pt x="0"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8" name="Freeform 28">
              <a:extLst>
                <a:ext uri="{FF2B5EF4-FFF2-40B4-BE49-F238E27FC236}">
                  <a16:creationId xmlns:a16="http://schemas.microsoft.com/office/drawing/2014/main" id="{7418F8A3-0C02-4E68-A517-03E64BD3617D}"/>
                </a:ext>
              </a:extLst>
            </p:cNvPr>
            <p:cNvSpPr>
              <a:spLocks/>
            </p:cNvSpPr>
            <p:nvPr userDrawn="1"/>
          </p:nvSpPr>
          <p:spPr bwMode="auto">
            <a:xfrm>
              <a:off x="1150836" y="3374127"/>
              <a:ext cx="507690" cy="534988"/>
            </a:xfrm>
            <a:custGeom>
              <a:avLst/>
              <a:gdLst>
                <a:gd name="T0" fmla="*/ 0 w 290"/>
                <a:gd name="T1" fmla="*/ 168 h 337"/>
                <a:gd name="T2" fmla="*/ 290 w 290"/>
                <a:gd name="T3" fmla="*/ 337 h 337"/>
                <a:gd name="T4" fmla="*/ 290 w 290"/>
                <a:gd name="T5" fmla="*/ 0 h 337"/>
                <a:gd name="T6" fmla="*/ 0 w 290"/>
                <a:gd name="T7" fmla="*/ 168 h 337"/>
              </a:gdLst>
              <a:ahLst/>
              <a:cxnLst>
                <a:cxn ang="0">
                  <a:pos x="T0" y="T1"/>
                </a:cxn>
                <a:cxn ang="0">
                  <a:pos x="T2" y="T3"/>
                </a:cxn>
                <a:cxn ang="0">
                  <a:pos x="T4" y="T5"/>
                </a:cxn>
                <a:cxn ang="0">
                  <a:pos x="T6" y="T7"/>
                </a:cxn>
              </a:cxnLst>
              <a:rect l="0" t="0" r="r" b="b"/>
              <a:pathLst>
                <a:path w="290" h="337">
                  <a:moveTo>
                    <a:pt x="0" y="168"/>
                  </a:moveTo>
                  <a:lnTo>
                    <a:pt x="290" y="337"/>
                  </a:lnTo>
                  <a:lnTo>
                    <a:pt x="290" y="0"/>
                  </a:lnTo>
                  <a:lnTo>
                    <a:pt x="0" y="168"/>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9" name="Freeform 29">
              <a:extLst>
                <a:ext uri="{FF2B5EF4-FFF2-40B4-BE49-F238E27FC236}">
                  <a16:creationId xmlns:a16="http://schemas.microsoft.com/office/drawing/2014/main" id="{F27939A0-DD3D-490F-9C5A-972853B5DC30}"/>
                </a:ext>
              </a:extLst>
            </p:cNvPr>
            <p:cNvSpPr>
              <a:spLocks/>
            </p:cNvSpPr>
            <p:nvPr userDrawn="1"/>
          </p:nvSpPr>
          <p:spPr bwMode="auto">
            <a:xfrm>
              <a:off x="1667279" y="3374127"/>
              <a:ext cx="511191" cy="534988"/>
            </a:xfrm>
            <a:custGeom>
              <a:avLst/>
              <a:gdLst>
                <a:gd name="T0" fmla="*/ 0 w 292"/>
                <a:gd name="T1" fmla="*/ 0 h 337"/>
                <a:gd name="T2" fmla="*/ 0 w 292"/>
                <a:gd name="T3" fmla="*/ 337 h 337"/>
                <a:gd name="T4" fmla="*/ 292 w 292"/>
                <a:gd name="T5" fmla="*/ 168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8"/>
                  </a:lnTo>
                  <a:lnTo>
                    <a:pt x="0" y="0"/>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0" name="Freeform 30">
              <a:extLst>
                <a:ext uri="{FF2B5EF4-FFF2-40B4-BE49-F238E27FC236}">
                  <a16:creationId xmlns:a16="http://schemas.microsoft.com/office/drawing/2014/main" id="{C1835D96-BEDE-4493-BE38-4682F14EB40E}"/>
                </a:ext>
              </a:extLst>
            </p:cNvPr>
            <p:cNvSpPr>
              <a:spLocks/>
            </p:cNvSpPr>
            <p:nvPr userDrawn="1"/>
          </p:nvSpPr>
          <p:spPr bwMode="auto">
            <a:xfrm>
              <a:off x="1150836" y="3920227"/>
              <a:ext cx="507690" cy="534988"/>
            </a:xfrm>
            <a:custGeom>
              <a:avLst/>
              <a:gdLst>
                <a:gd name="T0" fmla="*/ 290 w 290"/>
                <a:gd name="T1" fmla="*/ 0 h 337"/>
                <a:gd name="T2" fmla="*/ 0 w 290"/>
                <a:gd name="T3" fmla="*/ 169 h 337"/>
                <a:gd name="T4" fmla="*/ 290 w 290"/>
                <a:gd name="T5" fmla="*/ 337 h 337"/>
                <a:gd name="T6" fmla="*/ 290 w 290"/>
                <a:gd name="T7" fmla="*/ 0 h 337"/>
              </a:gdLst>
              <a:ahLst/>
              <a:cxnLst>
                <a:cxn ang="0">
                  <a:pos x="T0" y="T1"/>
                </a:cxn>
                <a:cxn ang="0">
                  <a:pos x="T2" y="T3"/>
                </a:cxn>
                <a:cxn ang="0">
                  <a:pos x="T4" y="T5"/>
                </a:cxn>
                <a:cxn ang="0">
                  <a:pos x="T6" y="T7"/>
                </a:cxn>
              </a:cxnLst>
              <a:rect l="0" t="0" r="r" b="b"/>
              <a:pathLst>
                <a:path w="290" h="337">
                  <a:moveTo>
                    <a:pt x="290" y="0"/>
                  </a:moveTo>
                  <a:lnTo>
                    <a:pt x="0" y="169"/>
                  </a:lnTo>
                  <a:lnTo>
                    <a:pt x="290" y="337"/>
                  </a:lnTo>
                  <a:lnTo>
                    <a:pt x="290" y="0"/>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1" name="Freeform 31">
              <a:extLst>
                <a:ext uri="{FF2B5EF4-FFF2-40B4-BE49-F238E27FC236}">
                  <a16:creationId xmlns:a16="http://schemas.microsoft.com/office/drawing/2014/main" id="{B45570C9-EF65-4572-8AC1-A0288879F1FD}"/>
                </a:ext>
              </a:extLst>
            </p:cNvPr>
            <p:cNvSpPr>
              <a:spLocks/>
            </p:cNvSpPr>
            <p:nvPr userDrawn="1"/>
          </p:nvSpPr>
          <p:spPr bwMode="auto">
            <a:xfrm>
              <a:off x="1143833" y="3099490"/>
              <a:ext cx="511191" cy="534988"/>
            </a:xfrm>
            <a:custGeom>
              <a:avLst/>
              <a:gdLst>
                <a:gd name="T0" fmla="*/ 0 w 292"/>
                <a:gd name="T1" fmla="*/ 337 h 337"/>
                <a:gd name="T2" fmla="*/ 292 w 292"/>
                <a:gd name="T3" fmla="*/ 169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9"/>
                  </a:lnTo>
                  <a:lnTo>
                    <a:pt x="0" y="0"/>
                  </a:lnTo>
                  <a:lnTo>
                    <a:pt x="0" y="337"/>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2" name="Freeform 32">
              <a:extLst>
                <a:ext uri="{FF2B5EF4-FFF2-40B4-BE49-F238E27FC236}">
                  <a16:creationId xmlns:a16="http://schemas.microsoft.com/office/drawing/2014/main" id="{A2902555-BD09-4C5E-BECA-B3D3A47C900C}"/>
                </a:ext>
              </a:extLst>
            </p:cNvPr>
            <p:cNvSpPr>
              <a:spLocks/>
            </p:cNvSpPr>
            <p:nvPr userDrawn="1"/>
          </p:nvSpPr>
          <p:spPr bwMode="auto">
            <a:xfrm>
              <a:off x="627389" y="3648765"/>
              <a:ext cx="511191" cy="531813"/>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3" name="Freeform 33">
              <a:extLst>
                <a:ext uri="{FF2B5EF4-FFF2-40B4-BE49-F238E27FC236}">
                  <a16:creationId xmlns:a16="http://schemas.microsoft.com/office/drawing/2014/main" id="{160131D8-9AF9-419D-8FBB-9BC61CC23335}"/>
                </a:ext>
              </a:extLst>
            </p:cNvPr>
            <p:cNvSpPr>
              <a:spLocks/>
            </p:cNvSpPr>
            <p:nvPr userDrawn="1"/>
          </p:nvSpPr>
          <p:spPr bwMode="auto">
            <a:xfrm>
              <a:off x="1143833" y="3648765"/>
              <a:ext cx="511191" cy="531813"/>
            </a:xfrm>
            <a:custGeom>
              <a:avLst/>
              <a:gdLst>
                <a:gd name="T0" fmla="*/ 0 w 292"/>
                <a:gd name="T1" fmla="*/ 0 h 335"/>
                <a:gd name="T2" fmla="*/ 0 w 292"/>
                <a:gd name="T3" fmla="*/ 335 h 335"/>
                <a:gd name="T4" fmla="*/ 292 w 292"/>
                <a:gd name="T5" fmla="*/ 167 h 335"/>
                <a:gd name="T6" fmla="*/ 0 w 292"/>
                <a:gd name="T7" fmla="*/ 0 h 335"/>
              </a:gdLst>
              <a:ahLst/>
              <a:cxnLst>
                <a:cxn ang="0">
                  <a:pos x="T0" y="T1"/>
                </a:cxn>
                <a:cxn ang="0">
                  <a:pos x="T2" y="T3"/>
                </a:cxn>
                <a:cxn ang="0">
                  <a:pos x="T4" y="T5"/>
                </a:cxn>
                <a:cxn ang="0">
                  <a:pos x="T6" y="T7"/>
                </a:cxn>
              </a:cxnLst>
              <a:rect l="0" t="0" r="r" b="b"/>
              <a:pathLst>
                <a:path w="292" h="335">
                  <a:moveTo>
                    <a:pt x="0" y="0"/>
                  </a:moveTo>
                  <a:lnTo>
                    <a:pt x="0" y="335"/>
                  </a:lnTo>
                  <a:lnTo>
                    <a:pt x="292" y="167"/>
                  </a:lnTo>
                  <a:lnTo>
                    <a:pt x="0" y="0"/>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4" name="Freeform 34">
              <a:extLst>
                <a:ext uri="{FF2B5EF4-FFF2-40B4-BE49-F238E27FC236}">
                  <a16:creationId xmlns:a16="http://schemas.microsoft.com/office/drawing/2014/main" id="{DC63F973-C0F1-4168-992A-582BB1DCD78A}"/>
                </a:ext>
              </a:extLst>
            </p:cNvPr>
            <p:cNvSpPr>
              <a:spLocks/>
            </p:cNvSpPr>
            <p:nvPr userDrawn="1"/>
          </p:nvSpPr>
          <p:spPr bwMode="auto">
            <a:xfrm>
              <a:off x="623888" y="3920227"/>
              <a:ext cx="511191" cy="534988"/>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5" name="Freeform 35">
              <a:extLst>
                <a:ext uri="{FF2B5EF4-FFF2-40B4-BE49-F238E27FC236}">
                  <a16:creationId xmlns:a16="http://schemas.microsoft.com/office/drawing/2014/main" id="{A1802949-F330-487F-98D2-4F6051C0D0B5}"/>
                </a:ext>
              </a:extLst>
            </p:cNvPr>
            <p:cNvSpPr>
              <a:spLocks/>
            </p:cNvSpPr>
            <p:nvPr userDrawn="1"/>
          </p:nvSpPr>
          <p:spPr bwMode="auto">
            <a:xfrm>
              <a:off x="623888" y="3374127"/>
              <a:ext cx="511191" cy="534988"/>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6" name="Freeform 36">
              <a:extLst>
                <a:ext uri="{FF2B5EF4-FFF2-40B4-BE49-F238E27FC236}">
                  <a16:creationId xmlns:a16="http://schemas.microsoft.com/office/drawing/2014/main" id="{F93E5B69-F20C-4BAF-8A7A-C340B8670774}"/>
                </a:ext>
              </a:extLst>
            </p:cNvPr>
            <p:cNvSpPr>
              <a:spLocks/>
            </p:cNvSpPr>
            <p:nvPr userDrawn="1"/>
          </p:nvSpPr>
          <p:spPr bwMode="auto">
            <a:xfrm>
              <a:off x="623888" y="2828027"/>
              <a:ext cx="511191" cy="534988"/>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7" name="Freeform 37">
              <a:extLst>
                <a:ext uri="{FF2B5EF4-FFF2-40B4-BE49-F238E27FC236}">
                  <a16:creationId xmlns:a16="http://schemas.microsoft.com/office/drawing/2014/main" id="{0E114DD1-3268-4BC7-B7A5-48BDB9D6B8C9}"/>
                </a:ext>
              </a:extLst>
            </p:cNvPr>
            <p:cNvSpPr>
              <a:spLocks/>
            </p:cNvSpPr>
            <p:nvPr userDrawn="1"/>
          </p:nvSpPr>
          <p:spPr bwMode="auto">
            <a:xfrm>
              <a:off x="623888" y="4466327"/>
              <a:ext cx="511191" cy="534988"/>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8" name="Freeform 38">
              <a:extLst>
                <a:ext uri="{FF2B5EF4-FFF2-40B4-BE49-F238E27FC236}">
                  <a16:creationId xmlns:a16="http://schemas.microsoft.com/office/drawing/2014/main" id="{60CB1A7A-DD62-4C18-9B50-0CF460F734A0}"/>
                </a:ext>
              </a:extLst>
            </p:cNvPr>
            <p:cNvSpPr>
              <a:spLocks/>
            </p:cNvSpPr>
            <p:nvPr userDrawn="1"/>
          </p:nvSpPr>
          <p:spPr bwMode="auto">
            <a:xfrm>
              <a:off x="2190725" y="3648765"/>
              <a:ext cx="507690" cy="531813"/>
            </a:xfrm>
            <a:custGeom>
              <a:avLst/>
              <a:gdLst>
                <a:gd name="T0" fmla="*/ 0 w 290"/>
                <a:gd name="T1" fmla="*/ 0 h 335"/>
                <a:gd name="T2" fmla="*/ 0 w 290"/>
                <a:gd name="T3" fmla="*/ 335 h 335"/>
                <a:gd name="T4" fmla="*/ 290 w 290"/>
                <a:gd name="T5" fmla="*/ 167 h 335"/>
                <a:gd name="T6" fmla="*/ 0 w 290"/>
                <a:gd name="T7" fmla="*/ 0 h 335"/>
              </a:gdLst>
              <a:ahLst/>
              <a:cxnLst>
                <a:cxn ang="0">
                  <a:pos x="T0" y="T1"/>
                </a:cxn>
                <a:cxn ang="0">
                  <a:pos x="T2" y="T3"/>
                </a:cxn>
                <a:cxn ang="0">
                  <a:pos x="T4" y="T5"/>
                </a:cxn>
                <a:cxn ang="0">
                  <a:pos x="T6" y="T7"/>
                </a:cxn>
              </a:cxnLst>
              <a:rect l="0" t="0" r="r" b="b"/>
              <a:pathLst>
                <a:path w="290" h="335">
                  <a:moveTo>
                    <a:pt x="0" y="0"/>
                  </a:moveTo>
                  <a:lnTo>
                    <a:pt x="0" y="335"/>
                  </a:lnTo>
                  <a:lnTo>
                    <a:pt x="290" y="167"/>
                  </a:lnTo>
                  <a:lnTo>
                    <a:pt x="0" y="0"/>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9" name="Freeform 39">
              <a:extLst>
                <a:ext uri="{FF2B5EF4-FFF2-40B4-BE49-F238E27FC236}">
                  <a16:creationId xmlns:a16="http://schemas.microsoft.com/office/drawing/2014/main" id="{D285F39B-0759-4C54-974D-7B51D23B1A52}"/>
                </a:ext>
              </a:extLst>
            </p:cNvPr>
            <p:cNvSpPr>
              <a:spLocks/>
            </p:cNvSpPr>
            <p:nvPr userDrawn="1"/>
          </p:nvSpPr>
          <p:spPr bwMode="auto">
            <a:xfrm>
              <a:off x="1670780" y="3648765"/>
              <a:ext cx="509441" cy="531813"/>
            </a:xfrm>
            <a:custGeom>
              <a:avLst/>
              <a:gdLst>
                <a:gd name="T0" fmla="*/ 291 w 291"/>
                <a:gd name="T1" fmla="*/ 0 h 335"/>
                <a:gd name="T2" fmla="*/ 0 w 291"/>
                <a:gd name="T3" fmla="*/ 167 h 335"/>
                <a:gd name="T4" fmla="*/ 291 w 291"/>
                <a:gd name="T5" fmla="*/ 335 h 335"/>
                <a:gd name="T6" fmla="*/ 291 w 291"/>
                <a:gd name="T7" fmla="*/ 0 h 335"/>
              </a:gdLst>
              <a:ahLst/>
              <a:cxnLst>
                <a:cxn ang="0">
                  <a:pos x="T0" y="T1"/>
                </a:cxn>
                <a:cxn ang="0">
                  <a:pos x="T2" y="T3"/>
                </a:cxn>
                <a:cxn ang="0">
                  <a:pos x="T4" y="T5"/>
                </a:cxn>
                <a:cxn ang="0">
                  <a:pos x="T6" y="T7"/>
                </a:cxn>
              </a:cxnLst>
              <a:rect l="0" t="0" r="r" b="b"/>
              <a:pathLst>
                <a:path w="291" h="335">
                  <a:moveTo>
                    <a:pt x="291" y="0"/>
                  </a:moveTo>
                  <a:lnTo>
                    <a:pt x="0" y="167"/>
                  </a:lnTo>
                  <a:lnTo>
                    <a:pt x="291" y="335"/>
                  </a:lnTo>
                  <a:lnTo>
                    <a:pt x="291" y="0"/>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0" name="Freeform 40">
              <a:extLst>
                <a:ext uri="{FF2B5EF4-FFF2-40B4-BE49-F238E27FC236}">
                  <a16:creationId xmlns:a16="http://schemas.microsoft.com/office/drawing/2014/main" id="{EF7801D1-EE5F-4AC6-AB24-5F819FBB05DA}"/>
                </a:ext>
              </a:extLst>
            </p:cNvPr>
            <p:cNvSpPr>
              <a:spLocks/>
            </p:cNvSpPr>
            <p:nvPr userDrawn="1"/>
          </p:nvSpPr>
          <p:spPr bwMode="auto">
            <a:xfrm>
              <a:off x="627389" y="4194865"/>
              <a:ext cx="511191" cy="534988"/>
            </a:xfrm>
            <a:custGeom>
              <a:avLst/>
              <a:gdLst>
                <a:gd name="T0" fmla="*/ 292 w 292"/>
                <a:gd name="T1" fmla="*/ 0 h 337"/>
                <a:gd name="T2" fmla="*/ 0 w 292"/>
                <a:gd name="T3" fmla="*/ 167 h 337"/>
                <a:gd name="T4" fmla="*/ 292 w 292"/>
                <a:gd name="T5" fmla="*/ 337 h 337"/>
                <a:gd name="T6" fmla="*/ 292 w 292"/>
                <a:gd name="T7" fmla="*/ 0 h 337"/>
              </a:gdLst>
              <a:ahLst/>
              <a:cxnLst>
                <a:cxn ang="0">
                  <a:pos x="T0" y="T1"/>
                </a:cxn>
                <a:cxn ang="0">
                  <a:pos x="T2" y="T3"/>
                </a:cxn>
                <a:cxn ang="0">
                  <a:pos x="T4" y="T5"/>
                </a:cxn>
                <a:cxn ang="0">
                  <a:pos x="T6" y="T7"/>
                </a:cxn>
              </a:cxnLst>
              <a:rect l="0" t="0" r="r" b="b"/>
              <a:pathLst>
                <a:path w="292" h="337">
                  <a:moveTo>
                    <a:pt x="292" y="0"/>
                  </a:moveTo>
                  <a:lnTo>
                    <a:pt x="0" y="167"/>
                  </a:lnTo>
                  <a:lnTo>
                    <a:pt x="292" y="337"/>
                  </a:lnTo>
                  <a:lnTo>
                    <a:pt x="292" y="0"/>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1" name="Freeform 41">
              <a:extLst>
                <a:ext uri="{FF2B5EF4-FFF2-40B4-BE49-F238E27FC236}">
                  <a16:creationId xmlns:a16="http://schemas.microsoft.com/office/drawing/2014/main" id="{351F052F-A485-4E7C-AA95-6A50BAE8F7F0}"/>
                </a:ext>
              </a:extLst>
            </p:cNvPr>
            <p:cNvSpPr>
              <a:spLocks/>
            </p:cNvSpPr>
            <p:nvPr userDrawn="1"/>
          </p:nvSpPr>
          <p:spPr bwMode="auto">
            <a:xfrm>
              <a:off x="1667279" y="3920227"/>
              <a:ext cx="511191" cy="534988"/>
            </a:xfrm>
            <a:custGeom>
              <a:avLst/>
              <a:gdLst>
                <a:gd name="T0" fmla="*/ 0 w 292"/>
                <a:gd name="T1" fmla="*/ 0 h 337"/>
                <a:gd name="T2" fmla="*/ 0 w 292"/>
                <a:gd name="T3" fmla="*/ 337 h 337"/>
                <a:gd name="T4" fmla="*/ 292 w 292"/>
                <a:gd name="T5" fmla="*/ 169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9"/>
                  </a:lnTo>
                  <a:lnTo>
                    <a:pt x="0" y="0"/>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2" name="Freeform 42">
              <a:extLst>
                <a:ext uri="{FF2B5EF4-FFF2-40B4-BE49-F238E27FC236}">
                  <a16:creationId xmlns:a16="http://schemas.microsoft.com/office/drawing/2014/main" id="{B8A92E2E-068E-4032-8B55-C3EE03F6A6C7}"/>
                </a:ext>
              </a:extLst>
            </p:cNvPr>
            <p:cNvSpPr>
              <a:spLocks/>
            </p:cNvSpPr>
            <p:nvPr userDrawn="1"/>
          </p:nvSpPr>
          <p:spPr bwMode="auto">
            <a:xfrm>
              <a:off x="627389" y="3102665"/>
              <a:ext cx="511191" cy="531813"/>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3" name="Freeform 43">
              <a:extLst>
                <a:ext uri="{FF2B5EF4-FFF2-40B4-BE49-F238E27FC236}">
                  <a16:creationId xmlns:a16="http://schemas.microsoft.com/office/drawing/2014/main" id="{96D190F6-5940-4FCC-91E8-3C98C2F26D98}"/>
                </a:ext>
              </a:extLst>
            </p:cNvPr>
            <p:cNvSpPr>
              <a:spLocks/>
            </p:cNvSpPr>
            <p:nvPr userDrawn="1"/>
          </p:nvSpPr>
          <p:spPr bwMode="auto">
            <a:xfrm>
              <a:off x="1143833" y="4194865"/>
              <a:ext cx="511191" cy="534988"/>
            </a:xfrm>
            <a:custGeom>
              <a:avLst/>
              <a:gdLst>
                <a:gd name="T0" fmla="*/ 0 w 292"/>
                <a:gd name="T1" fmla="*/ 0 h 337"/>
                <a:gd name="T2" fmla="*/ 0 w 292"/>
                <a:gd name="T3" fmla="*/ 337 h 337"/>
                <a:gd name="T4" fmla="*/ 292 w 292"/>
                <a:gd name="T5" fmla="*/ 167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7"/>
                  </a:lnTo>
                  <a:lnTo>
                    <a:pt x="0" y="0"/>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5" name="Freeform 28">
              <a:extLst>
                <a:ext uri="{FF2B5EF4-FFF2-40B4-BE49-F238E27FC236}">
                  <a16:creationId xmlns:a16="http://schemas.microsoft.com/office/drawing/2014/main" id="{92FF52AB-3239-4CD9-A8E4-36456A733A2F}"/>
                </a:ext>
              </a:extLst>
            </p:cNvPr>
            <p:cNvSpPr>
              <a:spLocks/>
            </p:cNvSpPr>
            <p:nvPr userDrawn="1"/>
          </p:nvSpPr>
          <p:spPr bwMode="auto">
            <a:xfrm>
              <a:off x="2181972" y="5012427"/>
              <a:ext cx="507690" cy="534988"/>
            </a:xfrm>
            <a:custGeom>
              <a:avLst/>
              <a:gdLst>
                <a:gd name="T0" fmla="*/ 0 w 290"/>
                <a:gd name="T1" fmla="*/ 168 h 337"/>
                <a:gd name="T2" fmla="*/ 290 w 290"/>
                <a:gd name="T3" fmla="*/ 337 h 337"/>
                <a:gd name="T4" fmla="*/ 290 w 290"/>
                <a:gd name="T5" fmla="*/ 0 h 337"/>
                <a:gd name="T6" fmla="*/ 0 w 290"/>
                <a:gd name="T7" fmla="*/ 168 h 337"/>
              </a:gdLst>
              <a:ahLst/>
              <a:cxnLst>
                <a:cxn ang="0">
                  <a:pos x="T0" y="T1"/>
                </a:cxn>
                <a:cxn ang="0">
                  <a:pos x="T2" y="T3"/>
                </a:cxn>
                <a:cxn ang="0">
                  <a:pos x="T4" y="T5"/>
                </a:cxn>
                <a:cxn ang="0">
                  <a:pos x="T6" y="T7"/>
                </a:cxn>
              </a:cxnLst>
              <a:rect l="0" t="0" r="r" b="b"/>
              <a:pathLst>
                <a:path w="290" h="337">
                  <a:moveTo>
                    <a:pt x="0" y="168"/>
                  </a:moveTo>
                  <a:lnTo>
                    <a:pt x="290" y="337"/>
                  </a:lnTo>
                  <a:lnTo>
                    <a:pt x="290" y="0"/>
                  </a:lnTo>
                  <a:lnTo>
                    <a:pt x="0" y="168"/>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6" name="Freeform 29">
              <a:extLst>
                <a:ext uri="{FF2B5EF4-FFF2-40B4-BE49-F238E27FC236}">
                  <a16:creationId xmlns:a16="http://schemas.microsoft.com/office/drawing/2014/main" id="{D2DA4B09-F0F8-4B0F-9390-B063C1118464}"/>
                </a:ext>
              </a:extLst>
            </p:cNvPr>
            <p:cNvSpPr>
              <a:spLocks/>
            </p:cNvSpPr>
            <p:nvPr userDrawn="1"/>
          </p:nvSpPr>
          <p:spPr bwMode="auto">
            <a:xfrm>
              <a:off x="2698415" y="5012427"/>
              <a:ext cx="511191" cy="534988"/>
            </a:xfrm>
            <a:custGeom>
              <a:avLst/>
              <a:gdLst>
                <a:gd name="T0" fmla="*/ 0 w 292"/>
                <a:gd name="T1" fmla="*/ 0 h 337"/>
                <a:gd name="T2" fmla="*/ 0 w 292"/>
                <a:gd name="T3" fmla="*/ 337 h 337"/>
                <a:gd name="T4" fmla="*/ 292 w 292"/>
                <a:gd name="T5" fmla="*/ 168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8"/>
                  </a:lnTo>
                  <a:lnTo>
                    <a:pt x="0" y="0"/>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7" name="Freeform 30">
              <a:extLst>
                <a:ext uri="{FF2B5EF4-FFF2-40B4-BE49-F238E27FC236}">
                  <a16:creationId xmlns:a16="http://schemas.microsoft.com/office/drawing/2014/main" id="{62486869-6032-4513-BA91-DD2B9C7FE754}"/>
                </a:ext>
              </a:extLst>
            </p:cNvPr>
            <p:cNvSpPr>
              <a:spLocks/>
            </p:cNvSpPr>
            <p:nvPr userDrawn="1"/>
          </p:nvSpPr>
          <p:spPr bwMode="auto">
            <a:xfrm>
              <a:off x="2181972" y="5558527"/>
              <a:ext cx="507690" cy="534988"/>
            </a:xfrm>
            <a:custGeom>
              <a:avLst/>
              <a:gdLst>
                <a:gd name="T0" fmla="*/ 290 w 290"/>
                <a:gd name="T1" fmla="*/ 0 h 337"/>
                <a:gd name="T2" fmla="*/ 0 w 290"/>
                <a:gd name="T3" fmla="*/ 169 h 337"/>
                <a:gd name="T4" fmla="*/ 290 w 290"/>
                <a:gd name="T5" fmla="*/ 337 h 337"/>
                <a:gd name="T6" fmla="*/ 290 w 290"/>
                <a:gd name="T7" fmla="*/ 0 h 337"/>
              </a:gdLst>
              <a:ahLst/>
              <a:cxnLst>
                <a:cxn ang="0">
                  <a:pos x="T0" y="T1"/>
                </a:cxn>
                <a:cxn ang="0">
                  <a:pos x="T2" y="T3"/>
                </a:cxn>
                <a:cxn ang="0">
                  <a:pos x="T4" y="T5"/>
                </a:cxn>
                <a:cxn ang="0">
                  <a:pos x="T6" y="T7"/>
                </a:cxn>
              </a:cxnLst>
              <a:rect l="0" t="0" r="r" b="b"/>
              <a:pathLst>
                <a:path w="290" h="337">
                  <a:moveTo>
                    <a:pt x="290" y="0"/>
                  </a:moveTo>
                  <a:lnTo>
                    <a:pt x="0" y="169"/>
                  </a:lnTo>
                  <a:lnTo>
                    <a:pt x="290" y="337"/>
                  </a:lnTo>
                  <a:lnTo>
                    <a:pt x="290" y="0"/>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8" name="Freeform 31">
              <a:extLst>
                <a:ext uri="{FF2B5EF4-FFF2-40B4-BE49-F238E27FC236}">
                  <a16:creationId xmlns:a16="http://schemas.microsoft.com/office/drawing/2014/main" id="{5B2139E0-5875-45AC-A9FE-A380A596416A}"/>
                </a:ext>
              </a:extLst>
            </p:cNvPr>
            <p:cNvSpPr>
              <a:spLocks/>
            </p:cNvSpPr>
            <p:nvPr userDrawn="1"/>
          </p:nvSpPr>
          <p:spPr bwMode="auto">
            <a:xfrm>
              <a:off x="2174969" y="4737790"/>
              <a:ext cx="511191" cy="534988"/>
            </a:xfrm>
            <a:custGeom>
              <a:avLst/>
              <a:gdLst>
                <a:gd name="T0" fmla="*/ 0 w 292"/>
                <a:gd name="T1" fmla="*/ 337 h 337"/>
                <a:gd name="T2" fmla="*/ 292 w 292"/>
                <a:gd name="T3" fmla="*/ 169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9"/>
                  </a:lnTo>
                  <a:lnTo>
                    <a:pt x="0" y="0"/>
                  </a:lnTo>
                  <a:lnTo>
                    <a:pt x="0" y="337"/>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9" name="Freeform 32">
              <a:extLst>
                <a:ext uri="{FF2B5EF4-FFF2-40B4-BE49-F238E27FC236}">
                  <a16:creationId xmlns:a16="http://schemas.microsoft.com/office/drawing/2014/main" id="{9FD24D83-229F-48E3-A4E1-A47BE050983D}"/>
                </a:ext>
              </a:extLst>
            </p:cNvPr>
            <p:cNvSpPr>
              <a:spLocks/>
            </p:cNvSpPr>
            <p:nvPr userDrawn="1"/>
          </p:nvSpPr>
          <p:spPr bwMode="auto">
            <a:xfrm>
              <a:off x="1658525" y="5287065"/>
              <a:ext cx="511191" cy="531813"/>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0" name="Freeform 33">
              <a:extLst>
                <a:ext uri="{FF2B5EF4-FFF2-40B4-BE49-F238E27FC236}">
                  <a16:creationId xmlns:a16="http://schemas.microsoft.com/office/drawing/2014/main" id="{FD4843A4-619F-4D2A-AD71-8BF31230DD62}"/>
                </a:ext>
              </a:extLst>
            </p:cNvPr>
            <p:cNvSpPr>
              <a:spLocks/>
            </p:cNvSpPr>
            <p:nvPr userDrawn="1"/>
          </p:nvSpPr>
          <p:spPr bwMode="auto">
            <a:xfrm>
              <a:off x="2174969" y="5287065"/>
              <a:ext cx="511191" cy="531813"/>
            </a:xfrm>
            <a:custGeom>
              <a:avLst/>
              <a:gdLst>
                <a:gd name="T0" fmla="*/ 0 w 292"/>
                <a:gd name="T1" fmla="*/ 0 h 335"/>
                <a:gd name="T2" fmla="*/ 0 w 292"/>
                <a:gd name="T3" fmla="*/ 335 h 335"/>
                <a:gd name="T4" fmla="*/ 292 w 292"/>
                <a:gd name="T5" fmla="*/ 167 h 335"/>
                <a:gd name="T6" fmla="*/ 0 w 292"/>
                <a:gd name="T7" fmla="*/ 0 h 335"/>
              </a:gdLst>
              <a:ahLst/>
              <a:cxnLst>
                <a:cxn ang="0">
                  <a:pos x="T0" y="T1"/>
                </a:cxn>
                <a:cxn ang="0">
                  <a:pos x="T2" y="T3"/>
                </a:cxn>
                <a:cxn ang="0">
                  <a:pos x="T4" y="T5"/>
                </a:cxn>
                <a:cxn ang="0">
                  <a:pos x="T6" y="T7"/>
                </a:cxn>
              </a:cxnLst>
              <a:rect l="0" t="0" r="r" b="b"/>
              <a:pathLst>
                <a:path w="292" h="335">
                  <a:moveTo>
                    <a:pt x="0" y="0"/>
                  </a:moveTo>
                  <a:lnTo>
                    <a:pt x="0" y="335"/>
                  </a:lnTo>
                  <a:lnTo>
                    <a:pt x="292" y="167"/>
                  </a:lnTo>
                  <a:lnTo>
                    <a:pt x="0" y="0"/>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1" name="Freeform 34">
              <a:extLst>
                <a:ext uri="{FF2B5EF4-FFF2-40B4-BE49-F238E27FC236}">
                  <a16:creationId xmlns:a16="http://schemas.microsoft.com/office/drawing/2014/main" id="{EA5A3A2D-AD16-462E-8A0E-39DB76560ABB}"/>
                </a:ext>
              </a:extLst>
            </p:cNvPr>
            <p:cNvSpPr>
              <a:spLocks/>
            </p:cNvSpPr>
            <p:nvPr userDrawn="1"/>
          </p:nvSpPr>
          <p:spPr bwMode="auto">
            <a:xfrm>
              <a:off x="1655024" y="5558527"/>
              <a:ext cx="511191" cy="534988"/>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2" name="Freeform 35">
              <a:extLst>
                <a:ext uri="{FF2B5EF4-FFF2-40B4-BE49-F238E27FC236}">
                  <a16:creationId xmlns:a16="http://schemas.microsoft.com/office/drawing/2014/main" id="{9E5B322C-9DE1-4324-893D-AD14A88C2086}"/>
                </a:ext>
              </a:extLst>
            </p:cNvPr>
            <p:cNvSpPr>
              <a:spLocks/>
            </p:cNvSpPr>
            <p:nvPr userDrawn="1"/>
          </p:nvSpPr>
          <p:spPr bwMode="auto">
            <a:xfrm>
              <a:off x="1655024" y="5012427"/>
              <a:ext cx="511191" cy="534988"/>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3" name="Freeform 36">
              <a:extLst>
                <a:ext uri="{FF2B5EF4-FFF2-40B4-BE49-F238E27FC236}">
                  <a16:creationId xmlns:a16="http://schemas.microsoft.com/office/drawing/2014/main" id="{720293A0-E241-4305-BB67-F015E816CAB9}"/>
                </a:ext>
              </a:extLst>
            </p:cNvPr>
            <p:cNvSpPr>
              <a:spLocks/>
            </p:cNvSpPr>
            <p:nvPr userDrawn="1"/>
          </p:nvSpPr>
          <p:spPr bwMode="auto">
            <a:xfrm>
              <a:off x="1655024" y="4466327"/>
              <a:ext cx="511191" cy="534988"/>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4" name="Freeform 37">
              <a:extLst>
                <a:ext uri="{FF2B5EF4-FFF2-40B4-BE49-F238E27FC236}">
                  <a16:creationId xmlns:a16="http://schemas.microsoft.com/office/drawing/2014/main" id="{B666952E-ED6F-41A3-97AC-268093F32E98}"/>
                </a:ext>
              </a:extLst>
            </p:cNvPr>
            <p:cNvSpPr>
              <a:spLocks/>
            </p:cNvSpPr>
            <p:nvPr userDrawn="1"/>
          </p:nvSpPr>
          <p:spPr bwMode="auto">
            <a:xfrm>
              <a:off x="1655024" y="6104627"/>
              <a:ext cx="511191" cy="534988"/>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5" name="Freeform 38">
              <a:extLst>
                <a:ext uri="{FF2B5EF4-FFF2-40B4-BE49-F238E27FC236}">
                  <a16:creationId xmlns:a16="http://schemas.microsoft.com/office/drawing/2014/main" id="{0EAF9007-61AD-4D44-B817-CFA3D5439923}"/>
                </a:ext>
              </a:extLst>
            </p:cNvPr>
            <p:cNvSpPr>
              <a:spLocks/>
            </p:cNvSpPr>
            <p:nvPr userDrawn="1"/>
          </p:nvSpPr>
          <p:spPr bwMode="auto">
            <a:xfrm>
              <a:off x="3221861" y="5287065"/>
              <a:ext cx="507690" cy="531813"/>
            </a:xfrm>
            <a:custGeom>
              <a:avLst/>
              <a:gdLst>
                <a:gd name="T0" fmla="*/ 0 w 290"/>
                <a:gd name="T1" fmla="*/ 0 h 335"/>
                <a:gd name="T2" fmla="*/ 0 w 290"/>
                <a:gd name="T3" fmla="*/ 335 h 335"/>
                <a:gd name="T4" fmla="*/ 290 w 290"/>
                <a:gd name="T5" fmla="*/ 167 h 335"/>
                <a:gd name="T6" fmla="*/ 0 w 290"/>
                <a:gd name="T7" fmla="*/ 0 h 335"/>
              </a:gdLst>
              <a:ahLst/>
              <a:cxnLst>
                <a:cxn ang="0">
                  <a:pos x="T0" y="T1"/>
                </a:cxn>
                <a:cxn ang="0">
                  <a:pos x="T2" y="T3"/>
                </a:cxn>
                <a:cxn ang="0">
                  <a:pos x="T4" y="T5"/>
                </a:cxn>
                <a:cxn ang="0">
                  <a:pos x="T6" y="T7"/>
                </a:cxn>
              </a:cxnLst>
              <a:rect l="0" t="0" r="r" b="b"/>
              <a:pathLst>
                <a:path w="290" h="335">
                  <a:moveTo>
                    <a:pt x="0" y="0"/>
                  </a:moveTo>
                  <a:lnTo>
                    <a:pt x="0" y="335"/>
                  </a:lnTo>
                  <a:lnTo>
                    <a:pt x="290" y="167"/>
                  </a:lnTo>
                  <a:lnTo>
                    <a:pt x="0" y="0"/>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6" name="Freeform 39">
              <a:extLst>
                <a:ext uri="{FF2B5EF4-FFF2-40B4-BE49-F238E27FC236}">
                  <a16:creationId xmlns:a16="http://schemas.microsoft.com/office/drawing/2014/main" id="{482FADE2-E2CA-4F3A-A0D1-8B948AE6A3AE}"/>
                </a:ext>
              </a:extLst>
            </p:cNvPr>
            <p:cNvSpPr>
              <a:spLocks/>
            </p:cNvSpPr>
            <p:nvPr userDrawn="1"/>
          </p:nvSpPr>
          <p:spPr bwMode="auto">
            <a:xfrm>
              <a:off x="2701916" y="5287065"/>
              <a:ext cx="509441" cy="531813"/>
            </a:xfrm>
            <a:custGeom>
              <a:avLst/>
              <a:gdLst>
                <a:gd name="T0" fmla="*/ 291 w 291"/>
                <a:gd name="T1" fmla="*/ 0 h 335"/>
                <a:gd name="T2" fmla="*/ 0 w 291"/>
                <a:gd name="T3" fmla="*/ 167 h 335"/>
                <a:gd name="T4" fmla="*/ 291 w 291"/>
                <a:gd name="T5" fmla="*/ 335 h 335"/>
                <a:gd name="T6" fmla="*/ 291 w 291"/>
                <a:gd name="T7" fmla="*/ 0 h 335"/>
              </a:gdLst>
              <a:ahLst/>
              <a:cxnLst>
                <a:cxn ang="0">
                  <a:pos x="T0" y="T1"/>
                </a:cxn>
                <a:cxn ang="0">
                  <a:pos x="T2" y="T3"/>
                </a:cxn>
                <a:cxn ang="0">
                  <a:pos x="T4" y="T5"/>
                </a:cxn>
                <a:cxn ang="0">
                  <a:pos x="T6" y="T7"/>
                </a:cxn>
              </a:cxnLst>
              <a:rect l="0" t="0" r="r" b="b"/>
              <a:pathLst>
                <a:path w="291" h="335">
                  <a:moveTo>
                    <a:pt x="291" y="0"/>
                  </a:moveTo>
                  <a:lnTo>
                    <a:pt x="0" y="167"/>
                  </a:lnTo>
                  <a:lnTo>
                    <a:pt x="291" y="335"/>
                  </a:lnTo>
                  <a:lnTo>
                    <a:pt x="291" y="0"/>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7" name="Freeform 40">
              <a:extLst>
                <a:ext uri="{FF2B5EF4-FFF2-40B4-BE49-F238E27FC236}">
                  <a16:creationId xmlns:a16="http://schemas.microsoft.com/office/drawing/2014/main" id="{E18AF0AB-3763-43AC-A1D7-F7665B306BC6}"/>
                </a:ext>
              </a:extLst>
            </p:cNvPr>
            <p:cNvSpPr>
              <a:spLocks/>
            </p:cNvSpPr>
            <p:nvPr userDrawn="1"/>
          </p:nvSpPr>
          <p:spPr bwMode="auto">
            <a:xfrm>
              <a:off x="1658525" y="5833165"/>
              <a:ext cx="511191" cy="534988"/>
            </a:xfrm>
            <a:custGeom>
              <a:avLst/>
              <a:gdLst>
                <a:gd name="T0" fmla="*/ 292 w 292"/>
                <a:gd name="T1" fmla="*/ 0 h 337"/>
                <a:gd name="T2" fmla="*/ 0 w 292"/>
                <a:gd name="T3" fmla="*/ 167 h 337"/>
                <a:gd name="T4" fmla="*/ 292 w 292"/>
                <a:gd name="T5" fmla="*/ 337 h 337"/>
                <a:gd name="T6" fmla="*/ 292 w 292"/>
                <a:gd name="T7" fmla="*/ 0 h 337"/>
              </a:gdLst>
              <a:ahLst/>
              <a:cxnLst>
                <a:cxn ang="0">
                  <a:pos x="T0" y="T1"/>
                </a:cxn>
                <a:cxn ang="0">
                  <a:pos x="T2" y="T3"/>
                </a:cxn>
                <a:cxn ang="0">
                  <a:pos x="T4" y="T5"/>
                </a:cxn>
                <a:cxn ang="0">
                  <a:pos x="T6" y="T7"/>
                </a:cxn>
              </a:cxnLst>
              <a:rect l="0" t="0" r="r" b="b"/>
              <a:pathLst>
                <a:path w="292" h="337">
                  <a:moveTo>
                    <a:pt x="292" y="0"/>
                  </a:moveTo>
                  <a:lnTo>
                    <a:pt x="0" y="167"/>
                  </a:lnTo>
                  <a:lnTo>
                    <a:pt x="292" y="337"/>
                  </a:lnTo>
                  <a:lnTo>
                    <a:pt x="292" y="0"/>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8" name="Freeform 41">
              <a:extLst>
                <a:ext uri="{FF2B5EF4-FFF2-40B4-BE49-F238E27FC236}">
                  <a16:creationId xmlns:a16="http://schemas.microsoft.com/office/drawing/2014/main" id="{8BCDA671-10CF-47AB-958F-B96438A75BA8}"/>
                </a:ext>
              </a:extLst>
            </p:cNvPr>
            <p:cNvSpPr>
              <a:spLocks/>
            </p:cNvSpPr>
            <p:nvPr userDrawn="1"/>
          </p:nvSpPr>
          <p:spPr bwMode="auto">
            <a:xfrm>
              <a:off x="2698415" y="5558527"/>
              <a:ext cx="511191" cy="534988"/>
            </a:xfrm>
            <a:custGeom>
              <a:avLst/>
              <a:gdLst>
                <a:gd name="T0" fmla="*/ 0 w 292"/>
                <a:gd name="T1" fmla="*/ 0 h 337"/>
                <a:gd name="T2" fmla="*/ 0 w 292"/>
                <a:gd name="T3" fmla="*/ 337 h 337"/>
                <a:gd name="T4" fmla="*/ 292 w 292"/>
                <a:gd name="T5" fmla="*/ 169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9"/>
                  </a:lnTo>
                  <a:lnTo>
                    <a:pt x="0" y="0"/>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9" name="Freeform 42">
              <a:extLst>
                <a:ext uri="{FF2B5EF4-FFF2-40B4-BE49-F238E27FC236}">
                  <a16:creationId xmlns:a16="http://schemas.microsoft.com/office/drawing/2014/main" id="{07D53E88-DC7A-4786-9E59-2C5046670BA2}"/>
                </a:ext>
              </a:extLst>
            </p:cNvPr>
            <p:cNvSpPr>
              <a:spLocks/>
            </p:cNvSpPr>
            <p:nvPr userDrawn="1"/>
          </p:nvSpPr>
          <p:spPr bwMode="auto">
            <a:xfrm>
              <a:off x="1658525" y="4740965"/>
              <a:ext cx="511191" cy="531813"/>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0" name="Freeform 43">
              <a:extLst>
                <a:ext uri="{FF2B5EF4-FFF2-40B4-BE49-F238E27FC236}">
                  <a16:creationId xmlns:a16="http://schemas.microsoft.com/office/drawing/2014/main" id="{EDD9F7E0-D9F1-4C48-BA68-A8A91AFF0BC3}"/>
                </a:ext>
              </a:extLst>
            </p:cNvPr>
            <p:cNvSpPr>
              <a:spLocks/>
            </p:cNvSpPr>
            <p:nvPr userDrawn="1"/>
          </p:nvSpPr>
          <p:spPr bwMode="auto">
            <a:xfrm>
              <a:off x="2174969" y="5833165"/>
              <a:ext cx="511191" cy="534988"/>
            </a:xfrm>
            <a:custGeom>
              <a:avLst/>
              <a:gdLst>
                <a:gd name="T0" fmla="*/ 0 w 292"/>
                <a:gd name="T1" fmla="*/ 0 h 337"/>
                <a:gd name="T2" fmla="*/ 0 w 292"/>
                <a:gd name="T3" fmla="*/ 337 h 337"/>
                <a:gd name="T4" fmla="*/ 292 w 292"/>
                <a:gd name="T5" fmla="*/ 167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7"/>
                  </a:lnTo>
                  <a:lnTo>
                    <a:pt x="0" y="0"/>
                  </a:lnTo>
                  <a:close/>
                </a:path>
              </a:pathLst>
            </a:custGeom>
            <a:solidFill>
              <a:srgbClr val="D2E1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pic>
        <p:nvPicPr>
          <p:cNvPr id="2" name="Picture 1">
            <a:extLst>
              <a:ext uri="{FF2B5EF4-FFF2-40B4-BE49-F238E27FC236}">
                <a16:creationId xmlns:a16="http://schemas.microsoft.com/office/drawing/2014/main" id="{49783A14-E9DC-4467-B442-17E3EFCC2109}"/>
              </a:ext>
              <a:ext uri="{C183D7F6-B498-43B3-948B-1728B52AA6E4}">
                <adec:decorative xmlns:adec="http://schemas.microsoft.com/office/drawing/2017/decorative" val="1"/>
              </a:ext>
            </a:extLst>
          </p:cNvPr>
          <p:cNvPicPr preferRelativeResize="0">
            <a:picLocks noChangeAspect="1"/>
          </p:cNvPicPr>
          <p:nvPr userDrawn="1"/>
        </p:nvPicPr>
        <p:blipFill>
          <a:blip r:embed="rId6"/>
          <a:srcRect/>
          <a:stretch/>
        </p:blipFill>
        <p:spPr>
          <a:xfrm>
            <a:off x="9961073" y="5570833"/>
            <a:ext cx="1607040" cy="499521"/>
          </a:xfrm>
          <a:prstGeom prst="rect">
            <a:avLst/>
          </a:prstGeom>
        </p:spPr>
      </p:pic>
    </p:spTree>
    <p:extLst>
      <p:ext uri="{BB962C8B-B14F-4D97-AF65-F5344CB8AC3E}">
        <p14:creationId xmlns:p14="http://schemas.microsoft.com/office/powerpoint/2010/main" val="28655590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74A242-066B-7CCB-4BCE-10E0811AB2A8}"/>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B4E92174-C7E5-1B33-C238-BE27EEE960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2C959D94-8C6D-6F97-3478-985F2986E945}"/>
              </a:ext>
            </a:extLst>
          </p:cNvPr>
          <p:cNvSpPr>
            <a:spLocks noGrp="1"/>
          </p:cNvSpPr>
          <p:nvPr>
            <p:ph type="dt" sz="half" idx="10"/>
          </p:nvPr>
        </p:nvSpPr>
        <p:spPr/>
        <p:txBody>
          <a:bodyPr/>
          <a:lstStyle/>
          <a:p>
            <a:fld id="{B39DC186-E678-4C9B-BF9D-34395EF361F6}" type="datetimeFigureOut">
              <a:rPr lang="sv-SE" smtClean="0"/>
              <a:t>2026-02-11</a:t>
            </a:fld>
            <a:endParaRPr lang="sv-SE"/>
          </a:p>
        </p:txBody>
      </p:sp>
      <p:sp>
        <p:nvSpPr>
          <p:cNvPr id="5" name="Platshållare för sidfot 4">
            <a:extLst>
              <a:ext uri="{FF2B5EF4-FFF2-40B4-BE49-F238E27FC236}">
                <a16:creationId xmlns:a16="http://schemas.microsoft.com/office/drawing/2014/main" id="{9A5E3515-4C63-75DF-CD4C-B92A2EBA10F9}"/>
              </a:ext>
            </a:extLst>
          </p:cNvPr>
          <p:cNvSpPr>
            <a:spLocks noGrp="1"/>
          </p:cNvSpPr>
          <p:nvPr>
            <p:ph type="ftr" sz="quarter" idx="11"/>
          </p:nvPr>
        </p:nvSpPr>
        <p:spPr/>
        <p:txBody>
          <a:bodyPr/>
          <a:lstStyle/>
          <a:p>
            <a:r>
              <a:rPr lang="sv-SE"/>
              <a:t>Vårdansvarskommittén</a:t>
            </a:r>
          </a:p>
        </p:txBody>
      </p:sp>
      <p:sp>
        <p:nvSpPr>
          <p:cNvPr id="6" name="Platshållare för bildnummer 5">
            <a:extLst>
              <a:ext uri="{FF2B5EF4-FFF2-40B4-BE49-F238E27FC236}">
                <a16:creationId xmlns:a16="http://schemas.microsoft.com/office/drawing/2014/main" id="{53DA7199-B498-D87D-551E-DCC5A55A32BC}"/>
              </a:ext>
            </a:extLst>
          </p:cNvPr>
          <p:cNvSpPr>
            <a:spLocks noGrp="1"/>
          </p:cNvSpPr>
          <p:nvPr>
            <p:ph type="sldNum" sz="quarter" idx="12"/>
          </p:nvPr>
        </p:nvSpPr>
        <p:spPr/>
        <p:txBody>
          <a:bodyPr/>
          <a:lstStyle/>
          <a:p>
            <a:fld id="{CE17B6A1-0016-4079-93A1-536B6C045CA7}" type="slidenum">
              <a:rPr lang="sv-SE" smtClean="0"/>
              <a:t>‹#›</a:t>
            </a:fld>
            <a:endParaRPr lang="sv-SE"/>
          </a:p>
        </p:txBody>
      </p:sp>
      <p:sp>
        <p:nvSpPr>
          <p:cNvPr id="7" name="Rektangel 6" descr="TagShape">
            <a:extLst>
              <a:ext uri="{FF2B5EF4-FFF2-40B4-BE49-F238E27FC236}">
                <a16:creationId xmlns:a16="http://schemas.microsoft.com/office/drawing/2014/main" id="{A796C086-C200-8764-57F4-A63767949638}"/>
              </a:ext>
            </a:extLst>
          </p:cNvPr>
          <p:cNvSpPr/>
          <p:nvPr userDrawn="1"/>
        </p:nvSpPr>
        <p:spPr>
          <a:xfrm>
            <a:off x="0" y="0"/>
            <a:ext cx="0" cy="0"/>
          </a:xfrm>
          <a:prstGeom prst="rect">
            <a:avLst/>
          </a:prstGeom>
          <a:solidFill>
            <a:schemeClr val="accent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299014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C9E2B7F-200D-976E-D3EA-0C02E6B31C2F}"/>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82AE0DAF-B4F6-DF80-4A30-3B97B6E36C7F}"/>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A3E33A1-05E5-498E-AD85-52589D32731F}"/>
              </a:ext>
            </a:extLst>
          </p:cNvPr>
          <p:cNvSpPr>
            <a:spLocks noGrp="1"/>
          </p:cNvSpPr>
          <p:nvPr>
            <p:ph type="dt" sz="half" idx="10"/>
          </p:nvPr>
        </p:nvSpPr>
        <p:spPr/>
        <p:txBody>
          <a:bodyPr/>
          <a:lstStyle/>
          <a:p>
            <a:fld id="{B39DC186-E678-4C9B-BF9D-34395EF361F6}" type="datetimeFigureOut">
              <a:rPr lang="sv-SE" smtClean="0"/>
              <a:t>2026-02-11</a:t>
            </a:fld>
            <a:endParaRPr lang="sv-SE"/>
          </a:p>
        </p:txBody>
      </p:sp>
      <p:sp>
        <p:nvSpPr>
          <p:cNvPr id="5" name="Platshållare för sidfot 4">
            <a:extLst>
              <a:ext uri="{FF2B5EF4-FFF2-40B4-BE49-F238E27FC236}">
                <a16:creationId xmlns:a16="http://schemas.microsoft.com/office/drawing/2014/main" id="{106DD286-92C3-2BC9-649E-D8C1A143AEBB}"/>
              </a:ext>
            </a:extLst>
          </p:cNvPr>
          <p:cNvSpPr>
            <a:spLocks noGrp="1"/>
          </p:cNvSpPr>
          <p:nvPr>
            <p:ph type="ftr" sz="quarter" idx="11"/>
          </p:nvPr>
        </p:nvSpPr>
        <p:spPr/>
        <p:txBody>
          <a:bodyPr/>
          <a:lstStyle/>
          <a:p>
            <a:r>
              <a:rPr lang="sv-SE"/>
              <a:t>Vårdansvarskommittén</a:t>
            </a:r>
          </a:p>
        </p:txBody>
      </p:sp>
      <p:sp>
        <p:nvSpPr>
          <p:cNvPr id="6" name="Platshållare för bildnummer 5">
            <a:extLst>
              <a:ext uri="{FF2B5EF4-FFF2-40B4-BE49-F238E27FC236}">
                <a16:creationId xmlns:a16="http://schemas.microsoft.com/office/drawing/2014/main" id="{D586D382-8A40-9ACB-4376-31C1AF29C454}"/>
              </a:ext>
            </a:extLst>
          </p:cNvPr>
          <p:cNvSpPr>
            <a:spLocks noGrp="1"/>
          </p:cNvSpPr>
          <p:nvPr>
            <p:ph type="sldNum" sz="quarter" idx="12"/>
          </p:nvPr>
        </p:nvSpPr>
        <p:spPr/>
        <p:txBody>
          <a:bodyPr/>
          <a:lstStyle/>
          <a:p>
            <a:fld id="{CE17B6A1-0016-4079-93A1-536B6C045CA7}" type="slidenum">
              <a:rPr lang="sv-SE" smtClean="0"/>
              <a:t>‹#›</a:t>
            </a:fld>
            <a:endParaRPr lang="sv-SE"/>
          </a:p>
        </p:txBody>
      </p:sp>
      <p:sp>
        <p:nvSpPr>
          <p:cNvPr id="7" name="Rektangel 6" descr="TagShape">
            <a:extLst>
              <a:ext uri="{FF2B5EF4-FFF2-40B4-BE49-F238E27FC236}">
                <a16:creationId xmlns:a16="http://schemas.microsoft.com/office/drawing/2014/main" id="{ED38FF43-060A-16E2-DF21-650E8F1A74A6}"/>
              </a:ext>
            </a:extLst>
          </p:cNvPr>
          <p:cNvSpPr/>
          <p:nvPr userDrawn="1"/>
        </p:nvSpPr>
        <p:spPr>
          <a:xfrm>
            <a:off x="0" y="0"/>
            <a:ext cx="0" cy="0"/>
          </a:xfrm>
          <a:prstGeom prst="rect">
            <a:avLst/>
          </a:prstGeom>
          <a:solidFill>
            <a:schemeClr val="accent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4233255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E190D5D-D596-C33D-A9A9-22FFA048BE05}"/>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77172009-1592-4DDC-2BE3-D3AE9D755F8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62D92518-01FC-681F-97E1-E995A7601EC0}"/>
              </a:ext>
            </a:extLst>
          </p:cNvPr>
          <p:cNvSpPr>
            <a:spLocks noGrp="1"/>
          </p:cNvSpPr>
          <p:nvPr>
            <p:ph type="dt" sz="half" idx="10"/>
          </p:nvPr>
        </p:nvSpPr>
        <p:spPr/>
        <p:txBody>
          <a:bodyPr/>
          <a:lstStyle/>
          <a:p>
            <a:fld id="{B39DC186-E678-4C9B-BF9D-34395EF361F6}" type="datetimeFigureOut">
              <a:rPr lang="sv-SE" smtClean="0"/>
              <a:t>2026-02-11</a:t>
            </a:fld>
            <a:endParaRPr lang="sv-SE"/>
          </a:p>
        </p:txBody>
      </p:sp>
      <p:sp>
        <p:nvSpPr>
          <p:cNvPr id="5" name="Platshållare för sidfot 4">
            <a:extLst>
              <a:ext uri="{FF2B5EF4-FFF2-40B4-BE49-F238E27FC236}">
                <a16:creationId xmlns:a16="http://schemas.microsoft.com/office/drawing/2014/main" id="{B17E4D9E-E351-6278-EE84-13AB369F616C}"/>
              </a:ext>
            </a:extLst>
          </p:cNvPr>
          <p:cNvSpPr>
            <a:spLocks noGrp="1"/>
          </p:cNvSpPr>
          <p:nvPr>
            <p:ph type="ftr" sz="quarter" idx="11"/>
          </p:nvPr>
        </p:nvSpPr>
        <p:spPr/>
        <p:txBody>
          <a:bodyPr/>
          <a:lstStyle/>
          <a:p>
            <a:r>
              <a:rPr lang="sv-SE"/>
              <a:t>Vårdansvarskommittén</a:t>
            </a:r>
          </a:p>
        </p:txBody>
      </p:sp>
      <p:sp>
        <p:nvSpPr>
          <p:cNvPr id="6" name="Platshållare för bildnummer 5">
            <a:extLst>
              <a:ext uri="{FF2B5EF4-FFF2-40B4-BE49-F238E27FC236}">
                <a16:creationId xmlns:a16="http://schemas.microsoft.com/office/drawing/2014/main" id="{25EAE7B2-29BE-D7FE-9142-6DEEBEA0E505}"/>
              </a:ext>
            </a:extLst>
          </p:cNvPr>
          <p:cNvSpPr>
            <a:spLocks noGrp="1"/>
          </p:cNvSpPr>
          <p:nvPr>
            <p:ph type="sldNum" sz="quarter" idx="12"/>
          </p:nvPr>
        </p:nvSpPr>
        <p:spPr/>
        <p:txBody>
          <a:bodyPr/>
          <a:lstStyle/>
          <a:p>
            <a:fld id="{CE17B6A1-0016-4079-93A1-536B6C045CA7}" type="slidenum">
              <a:rPr lang="sv-SE" smtClean="0"/>
              <a:t>‹#›</a:t>
            </a:fld>
            <a:endParaRPr lang="sv-SE"/>
          </a:p>
        </p:txBody>
      </p:sp>
      <p:sp>
        <p:nvSpPr>
          <p:cNvPr id="7" name="Rektangel 6" descr="TagShape">
            <a:extLst>
              <a:ext uri="{FF2B5EF4-FFF2-40B4-BE49-F238E27FC236}">
                <a16:creationId xmlns:a16="http://schemas.microsoft.com/office/drawing/2014/main" id="{4DA73C65-3372-303A-BD27-6E2C733B4636}"/>
              </a:ext>
            </a:extLst>
          </p:cNvPr>
          <p:cNvSpPr/>
          <p:nvPr userDrawn="1"/>
        </p:nvSpPr>
        <p:spPr>
          <a:xfrm>
            <a:off x="0" y="0"/>
            <a:ext cx="0" cy="0"/>
          </a:xfrm>
          <a:prstGeom prst="rect">
            <a:avLst/>
          </a:prstGeom>
          <a:solidFill>
            <a:schemeClr val="accent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1614860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AF23619-FC6C-1237-D47F-8B3FBB02BD00}"/>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1D6372D-2E7F-FEE4-4FF7-41B761C80AA0}"/>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B84439B3-B5C9-EF3C-F93F-006DD2657DE5}"/>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6FBAC650-CA87-2140-1F51-B629E731BCEA}"/>
              </a:ext>
            </a:extLst>
          </p:cNvPr>
          <p:cNvSpPr>
            <a:spLocks noGrp="1"/>
          </p:cNvSpPr>
          <p:nvPr>
            <p:ph type="dt" sz="half" idx="10"/>
          </p:nvPr>
        </p:nvSpPr>
        <p:spPr/>
        <p:txBody>
          <a:bodyPr/>
          <a:lstStyle/>
          <a:p>
            <a:fld id="{B39DC186-E678-4C9B-BF9D-34395EF361F6}" type="datetimeFigureOut">
              <a:rPr lang="sv-SE" smtClean="0"/>
              <a:t>2026-02-11</a:t>
            </a:fld>
            <a:endParaRPr lang="sv-SE"/>
          </a:p>
        </p:txBody>
      </p:sp>
      <p:sp>
        <p:nvSpPr>
          <p:cNvPr id="6" name="Platshållare för sidfot 5">
            <a:extLst>
              <a:ext uri="{FF2B5EF4-FFF2-40B4-BE49-F238E27FC236}">
                <a16:creationId xmlns:a16="http://schemas.microsoft.com/office/drawing/2014/main" id="{4E3ACB2D-13A2-2163-BF05-90D7D31F2293}"/>
              </a:ext>
            </a:extLst>
          </p:cNvPr>
          <p:cNvSpPr>
            <a:spLocks noGrp="1"/>
          </p:cNvSpPr>
          <p:nvPr>
            <p:ph type="ftr" sz="quarter" idx="11"/>
          </p:nvPr>
        </p:nvSpPr>
        <p:spPr/>
        <p:txBody>
          <a:bodyPr/>
          <a:lstStyle/>
          <a:p>
            <a:r>
              <a:rPr lang="sv-SE"/>
              <a:t>Vårdansvarskommittén</a:t>
            </a:r>
          </a:p>
        </p:txBody>
      </p:sp>
      <p:sp>
        <p:nvSpPr>
          <p:cNvPr id="7" name="Platshållare för bildnummer 6">
            <a:extLst>
              <a:ext uri="{FF2B5EF4-FFF2-40B4-BE49-F238E27FC236}">
                <a16:creationId xmlns:a16="http://schemas.microsoft.com/office/drawing/2014/main" id="{265161F2-1634-1BAB-DD30-62C0D56521D9}"/>
              </a:ext>
            </a:extLst>
          </p:cNvPr>
          <p:cNvSpPr>
            <a:spLocks noGrp="1"/>
          </p:cNvSpPr>
          <p:nvPr>
            <p:ph type="sldNum" sz="quarter" idx="12"/>
          </p:nvPr>
        </p:nvSpPr>
        <p:spPr/>
        <p:txBody>
          <a:bodyPr/>
          <a:lstStyle/>
          <a:p>
            <a:fld id="{CE17B6A1-0016-4079-93A1-536B6C045CA7}" type="slidenum">
              <a:rPr lang="sv-SE" smtClean="0"/>
              <a:t>‹#›</a:t>
            </a:fld>
            <a:endParaRPr lang="sv-SE"/>
          </a:p>
        </p:txBody>
      </p:sp>
      <p:sp>
        <p:nvSpPr>
          <p:cNvPr id="8" name="Rektangel 7" descr="TagShape">
            <a:extLst>
              <a:ext uri="{FF2B5EF4-FFF2-40B4-BE49-F238E27FC236}">
                <a16:creationId xmlns:a16="http://schemas.microsoft.com/office/drawing/2014/main" id="{5B93A1D7-6444-D0E4-1AF2-CA975D7CE24F}"/>
              </a:ext>
            </a:extLst>
          </p:cNvPr>
          <p:cNvSpPr/>
          <p:nvPr userDrawn="1"/>
        </p:nvSpPr>
        <p:spPr>
          <a:xfrm>
            <a:off x="0" y="0"/>
            <a:ext cx="0" cy="0"/>
          </a:xfrm>
          <a:prstGeom prst="rect">
            <a:avLst/>
          </a:prstGeom>
          <a:solidFill>
            <a:schemeClr val="accent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6574347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90B49B0-1DF9-D8FA-EAE1-897419B7A2F5}"/>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EBDE2263-ECD8-4E45-114A-A2C91E5D01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A2CC14BC-5122-2FB7-7883-E2B740E28D21}"/>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E444E2D5-944A-A108-65D0-7594089210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C8C27B08-148D-4E63-6BA0-37C0AAA47A17}"/>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A3FCA5FF-8051-421C-CB54-766FD6B05719}"/>
              </a:ext>
            </a:extLst>
          </p:cNvPr>
          <p:cNvSpPr>
            <a:spLocks noGrp="1"/>
          </p:cNvSpPr>
          <p:nvPr>
            <p:ph type="dt" sz="half" idx="10"/>
          </p:nvPr>
        </p:nvSpPr>
        <p:spPr/>
        <p:txBody>
          <a:bodyPr/>
          <a:lstStyle/>
          <a:p>
            <a:fld id="{B39DC186-E678-4C9B-BF9D-34395EF361F6}" type="datetimeFigureOut">
              <a:rPr lang="sv-SE" smtClean="0"/>
              <a:t>2026-02-11</a:t>
            </a:fld>
            <a:endParaRPr lang="sv-SE"/>
          </a:p>
        </p:txBody>
      </p:sp>
      <p:sp>
        <p:nvSpPr>
          <p:cNvPr id="8" name="Platshållare för sidfot 7">
            <a:extLst>
              <a:ext uri="{FF2B5EF4-FFF2-40B4-BE49-F238E27FC236}">
                <a16:creationId xmlns:a16="http://schemas.microsoft.com/office/drawing/2014/main" id="{F017FFB6-BBAA-1B87-4494-8445B7DB3F77}"/>
              </a:ext>
            </a:extLst>
          </p:cNvPr>
          <p:cNvSpPr>
            <a:spLocks noGrp="1"/>
          </p:cNvSpPr>
          <p:nvPr>
            <p:ph type="ftr" sz="quarter" idx="11"/>
          </p:nvPr>
        </p:nvSpPr>
        <p:spPr/>
        <p:txBody>
          <a:bodyPr/>
          <a:lstStyle/>
          <a:p>
            <a:r>
              <a:rPr lang="sv-SE"/>
              <a:t>Vårdansvarskommittén</a:t>
            </a:r>
          </a:p>
        </p:txBody>
      </p:sp>
      <p:sp>
        <p:nvSpPr>
          <p:cNvPr id="9" name="Platshållare för bildnummer 8">
            <a:extLst>
              <a:ext uri="{FF2B5EF4-FFF2-40B4-BE49-F238E27FC236}">
                <a16:creationId xmlns:a16="http://schemas.microsoft.com/office/drawing/2014/main" id="{7F7DB5A3-5854-93B6-9DC7-CCDEC798C52C}"/>
              </a:ext>
            </a:extLst>
          </p:cNvPr>
          <p:cNvSpPr>
            <a:spLocks noGrp="1"/>
          </p:cNvSpPr>
          <p:nvPr>
            <p:ph type="sldNum" sz="quarter" idx="12"/>
          </p:nvPr>
        </p:nvSpPr>
        <p:spPr/>
        <p:txBody>
          <a:bodyPr/>
          <a:lstStyle/>
          <a:p>
            <a:fld id="{CE17B6A1-0016-4079-93A1-536B6C045CA7}" type="slidenum">
              <a:rPr lang="sv-SE" smtClean="0"/>
              <a:t>‹#›</a:t>
            </a:fld>
            <a:endParaRPr lang="sv-SE"/>
          </a:p>
        </p:txBody>
      </p:sp>
      <p:sp>
        <p:nvSpPr>
          <p:cNvPr id="10" name="Rektangel 9" descr="TagShape">
            <a:extLst>
              <a:ext uri="{FF2B5EF4-FFF2-40B4-BE49-F238E27FC236}">
                <a16:creationId xmlns:a16="http://schemas.microsoft.com/office/drawing/2014/main" id="{6BAF628A-7DB7-491C-3D7F-7F7B82517BD8}"/>
              </a:ext>
            </a:extLst>
          </p:cNvPr>
          <p:cNvSpPr/>
          <p:nvPr userDrawn="1"/>
        </p:nvSpPr>
        <p:spPr>
          <a:xfrm>
            <a:off x="0" y="0"/>
            <a:ext cx="0" cy="0"/>
          </a:xfrm>
          <a:prstGeom prst="rect">
            <a:avLst/>
          </a:prstGeom>
          <a:solidFill>
            <a:schemeClr val="accent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2809337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C6A216C-FF39-124B-2CB7-6120B19E6D41}"/>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3729870B-A281-D746-BE61-C992616D445A}"/>
              </a:ext>
            </a:extLst>
          </p:cNvPr>
          <p:cNvSpPr>
            <a:spLocks noGrp="1"/>
          </p:cNvSpPr>
          <p:nvPr>
            <p:ph type="dt" sz="half" idx="10"/>
          </p:nvPr>
        </p:nvSpPr>
        <p:spPr/>
        <p:txBody>
          <a:bodyPr/>
          <a:lstStyle/>
          <a:p>
            <a:fld id="{B39DC186-E678-4C9B-BF9D-34395EF361F6}" type="datetimeFigureOut">
              <a:rPr lang="sv-SE" smtClean="0"/>
              <a:t>2026-02-11</a:t>
            </a:fld>
            <a:endParaRPr lang="sv-SE"/>
          </a:p>
        </p:txBody>
      </p:sp>
      <p:sp>
        <p:nvSpPr>
          <p:cNvPr id="4" name="Platshållare för sidfot 3">
            <a:extLst>
              <a:ext uri="{FF2B5EF4-FFF2-40B4-BE49-F238E27FC236}">
                <a16:creationId xmlns:a16="http://schemas.microsoft.com/office/drawing/2014/main" id="{AF8A211E-2F7E-6899-801C-520B72C49C55}"/>
              </a:ext>
            </a:extLst>
          </p:cNvPr>
          <p:cNvSpPr>
            <a:spLocks noGrp="1"/>
          </p:cNvSpPr>
          <p:nvPr>
            <p:ph type="ftr" sz="quarter" idx="11"/>
          </p:nvPr>
        </p:nvSpPr>
        <p:spPr/>
        <p:txBody>
          <a:bodyPr/>
          <a:lstStyle/>
          <a:p>
            <a:r>
              <a:rPr lang="sv-SE"/>
              <a:t>Vårdansvarskommittén</a:t>
            </a:r>
          </a:p>
        </p:txBody>
      </p:sp>
      <p:sp>
        <p:nvSpPr>
          <p:cNvPr id="5" name="Platshållare för bildnummer 4">
            <a:extLst>
              <a:ext uri="{FF2B5EF4-FFF2-40B4-BE49-F238E27FC236}">
                <a16:creationId xmlns:a16="http://schemas.microsoft.com/office/drawing/2014/main" id="{9FD3225B-C677-8CDE-4C87-AF1E1E7C54C5}"/>
              </a:ext>
            </a:extLst>
          </p:cNvPr>
          <p:cNvSpPr>
            <a:spLocks noGrp="1"/>
          </p:cNvSpPr>
          <p:nvPr>
            <p:ph type="sldNum" sz="quarter" idx="12"/>
          </p:nvPr>
        </p:nvSpPr>
        <p:spPr/>
        <p:txBody>
          <a:bodyPr/>
          <a:lstStyle/>
          <a:p>
            <a:fld id="{CE17B6A1-0016-4079-93A1-536B6C045CA7}" type="slidenum">
              <a:rPr lang="sv-SE" smtClean="0"/>
              <a:t>‹#›</a:t>
            </a:fld>
            <a:endParaRPr lang="sv-SE"/>
          </a:p>
        </p:txBody>
      </p:sp>
      <p:sp>
        <p:nvSpPr>
          <p:cNvPr id="6" name="Rektangel 5" descr="TagShape">
            <a:extLst>
              <a:ext uri="{FF2B5EF4-FFF2-40B4-BE49-F238E27FC236}">
                <a16:creationId xmlns:a16="http://schemas.microsoft.com/office/drawing/2014/main" id="{C602F269-9963-43CF-A5D8-A375D9716561}"/>
              </a:ext>
            </a:extLst>
          </p:cNvPr>
          <p:cNvSpPr/>
          <p:nvPr userDrawn="1"/>
        </p:nvSpPr>
        <p:spPr>
          <a:xfrm>
            <a:off x="0" y="0"/>
            <a:ext cx="0" cy="0"/>
          </a:xfrm>
          <a:prstGeom prst="rect">
            <a:avLst/>
          </a:prstGeom>
          <a:solidFill>
            <a:schemeClr val="accent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9641629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7A6796D9-6881-35BB-7DB5-6B24DCBA179B}"/>
              </a:ext>
            </a:extLst>
          </p:cNvPr>
          <p:cNvSpPr>
            <a:spLocks noGrp="1"/>
          </p:cNvSpPr>
          <p:nvPr>
            <p:ph type="dt" sz="half" idx="10"/>
          </p:nvPr>
        </p:nvSpPr>
        <p:spPr/>
        <p:txBody>
          <a:bodyPr/>
          <a:lstStyle/>
          <a:p>
            <a:fld id="{B39DC186-E678-4C9B-BF9D-34395EF361F6}" type="datetimeFigureOut">
              <a:rPr lang="sv-SE" smtClean="0"/>
              <a:t>2026-02-11</a:t>
            </a:fld>
            <a:endParaRPr lang="sv-SE"/>
          </a:p>
        </p:txBody>
      </p:sp>
      <p:sp>
        <p:nvSpPr>
          <p:cNvPr id="3" name="Platshållare för sidfot 2">
            <a:extLst>
              <a:ext uri="{FF2B5EF4-FFF2-40B4-BE49-F238E27FC236}">
                <a16:creationId xmlns:a16="http://schemas.microsoft.com/office/drawing/2014/main" id="{F39DDD84-CF48-0700-9E53-E6362F674A04}"/>
              </a:ext>
            </a:extLst>
          </p:cNvPr>
          <p:cNvSpPr>
            <a:spLocks noGrp="1"/>
          </p:cNvSpPr>
          <p:nvPr>
            <p:ph type="ftr" sz="quarter" idx="11"/>
          </p:nvPr>
        </p:nvSpPr>
        <p:spPr/>
        <p:txBody>
          <a:bodyPr/>
          <a:lstStyle/>
          <a:p>
            <a:r>
              <a:rPr lang="sv-SE"/>
              <a:t>Vårdansvarskommittén</a:t>
            </a:r>
          </a:p>
        </p:txBody>
      </p:sp>
      <p:sp>
        <p:nvSpPr>
          <p:cNvPr id="4" name="Platshållare för bildnummer 3">
            <a:extLst>
              <a:ext uri="{FF2B5EF4-FFF2-40B4-BE49-F238E27FC236}">
                <a16:creationId xmlns:a16="http://schemas.microsoft.com/office/drawing/2014/main" id="{D5CD0AAB-2616-BDCB-3D1F-C9760FBBDE05}"/>
              </a:ext>
            </a:extLst>
          </p:cNvPr>
          <p:cNvSpPr>
            <a:spLocks noGrp="1"/>
          </p:cNvSpPr>
          <p:nvPr>
            <p:ph type="sldNum" sz="quarter" idx="12"/>
          </p:nvPr>
        </p:nvSpPr>
        <p:spPr/>
        <p:txBody>
          <a:bodyPr/>
          <a:lstStyle/>
          <a:p>
            <a:fld id="{CE17B6A1-0016-4079-93A1-536B6C045CA7}" type="slidenum">
              <a:rPr lang="sv-SE" smtClean="0"/>
              <a:t>‹#›</a:t>
            </a:fld>
            <a:endParaRPr lang="sv-SE"/>
          </a:p>
        </p:txBody>
      </p:sp>
      <p:sp>
        <p:nvSpPr>
          <p:cNvPr id="5" name="Rektangel 4" descr="TagShape">
            <a:extLst>
              <a:ext uri="{FF2B5EF4-FFF2-40B4-BE49-F238E27FC236}">
                <a16:creationId xmlns:a16="http://schemas.microsoft.com/office/drawing/2014/main" id="{04E15CAB-C876-A474-675F-622689868066}"/>
              </a:ext>
            </a:extLst>
          </p:cNvPr>
          <p:cNvSpPr/>
          <p:nvPr userDrawn="1"/>
        </p:nvSpPr>
        <p:spPr>
          <a:xfrm>
            <a:off x="0" y="0"/>
            <a:ext cx="0" cy="0"/>
          </a:xfrm>
          <a:prstGeom prst="rect">
            <a:avLst/>
          </a:prstGeom>
          <a:solidFill>
            <a:schemeClr val="accent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197909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Nytt avsnitt alternativ">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2009115595"/>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5" name="Objekt 4" hidden="1"/>
                      <p:cNvPicPr/>
                      <p:nvPr/>
                    </p:nvPicPr>
                    <p:blipFill>
                      <a:blip r:embed="rId7"/>
                      <a:stretch>
                        <a:fillRect/>
                      </a:stretch>
                    </p:blipFill>
                    <p:spPr>
                      <a:xfrm>
                        <a:off x="2118" y="1589"/>
                        <a:ext cx="2116" cy="1587"/>
                      </a:xfrm>
                      <a:prstGeom prst="rect">
                        <a:avLst/>
                      </a:prstGeom>
                    </p:spPr>
                  </p:pic>
                </p:oleObj>
              </mc:Fallback>
            </mc:AlternateContent>
          </a:graphicData>
        </a:graphic>
      </p:graphicFrame>
      <p:sp>
        <p:nvSpPr>
          <p:cNvPr id="11" name="Rektangel 10"/>
          <p:cNvSpPr/>
          <p:nvPr userDrawn="1">
            <p:custDataLst>
              <p:tags r:id="rId2"/>
            </p:custDataLst>
          </p:nvPr>
        </p:nvSpPr>
        <p:spPr>
          <a:xfrm>
            <a:off x="69362"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12" name="Grupp 11">
            <a:extLst>
              <a:ext uri="{C183D7F6-B498-43B3-948B-1728B52AA6E4}">
                <adec:decorative xmlns:adec="http://schemas.microsoft.com/office/drawing/2017/decorative" val="1"/>
              </a:ext>
            </a:extLst>
          </p:cNvPr>
          <p:cNvGrpSpPr/>
          <p:nvPr userDrawn="1"/>
        </p:nvGrpSpPr>
        <p:grpSpPr>
          <a:xfrm>
            <a:off x="9144086" y="2743130"/>
            <a:ext cx="2127811" cy="2173288"/>
            <a:chOff x="9366250" y="2622550"/>
            <a:chExt cx="1881188" cy="2173288"/>
          </a:xfrm>
          <a:solidFill>
            <a:schemeClr val="accent1">
              <a:lumMod val="60000"/>
              <a:lumOff val="40000"/>
            </a:schemeClr>
          </a:solidFill>
        </p:grpSpPr>
        <p:sp>
          <p:nvSpPr>
            <p:cNvPr id="14" name="Freeform 28"/>
            <p:cNvSpPr>
              <a:spLocks/>
            </p:cNvSpPr>
            <p:nvPr userDrawn="1"/>
          </p:nvSpPr>
          <p:spPr bwMode="auto">
            <a:xfrm>
              <a:off x="9844088" y="3168650"/>
              <a:ext cx="460375" cy="534988"/>
            </a:xfrm>
            <a:custGeom>
              <a:avLst/>
              <a:gdLst>
                <a:gd name="T0" fmla="*/ 0 w 290"/>
                <a:gd name="T1" fmla="*/ 168 h 337"/>
                <a:gd name="T2" fmla="*/ 290 w 290"/>
                <a:gd name="T3" fmla="*/ 337 h 337"/>
                <a:gd name="T4" fmla="*/ 290 w 290"/>
                <a:gd name="T5" fmla="*/ 0 h 337"/>
                <a:gd name="T6" fmla="*/ 0 w 290"/>
                <a:gd name="T7" fmla="*/ 168 h 337"/>
              </a:gdLst>
              <a:ahLst/>
              <a:cxnLst>
                <a:cxn ang="0">
                  <a:pos x="T0" y="T1"/>
                </a:cxn>
                <a:cxn ang="0">
                  <a:pos x="T2" y="T3"/>
                </a:cxn>
                <a:cxn ang="0">
                  <a:pos x="T4" y="T5"/>
                </a:cxn>
                <a:cxn ang="0">
                  <a:pos x="T6" y="T7"/>
                </a:cxn>
              </a:cxnLst>
              <a:rect l="0" t="0" r="r" b="b"/>
              <a:pathLst>
                <a:path w="290" h="337">
                  <a:moveTo>
                    <a:pt x="0" y="168"/>
                  </a:moveTo>
                  <a:lnTo>
                    <a:pt x="290" y="337"/>
                  </a:lnTo>
                  <a:lnTo>
                    <a:pt x="290" y="0"/>
                  </a:lnTo>
                  <a:lnTo>
                    <a:pt x="0"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 name="Freeform 29"/>
            <p:cNvSpPr>
              <a:spLocks/>
            </p:cNvSpPr>
            <p:nvPr userDrawn="1"/>
          </p:nvSpPr>
          <p:spPr bwMode="auto">
            <a:xfrm>
              <a:off x="10312400" y="3168650"/>
              <a:ext cx="463550" cy="534988"/>
            </a:xfrm>
            <a:custGeom>
              <a:avLst/>
              <a:gdLst>
                <a:gd name="T0" fmla="*/ 0 w 292"/>
                <a:gd name="T1" fmla="*/ 0 h 337"/>
                <a:gd name="T2" fmla="*/ 0 w 292"/>
                <a:gd name="T3" fmla="*/ 337 h 337"/>
                <a:gd name="T4" fmla="*/ 292 w 292"/>
                <a:gd name="T5" fmla="*/ 168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 name="Freeform 30"/>
            <p:cNvSpPr>
              <a:spLocks/>
            </p:cNvSpPr>
            <p:nvPr userDrawn="1"/>
          </p:nvSpPr>
          <p:spPr bwMode="auto">
            <a:xfrm>
              <a:off x="9844088" y="3714750"/>
              <a:ext cx="460375" cy="534988"/>
            </a:xfrm>
            <a:custGeom>
              <a:avLst/>
              <a:gdLst>
                <a:gd name="T0" fmla="*/ 290 w 290"/>
                <a:gd name="T1" fmla="*/ 0 h 337"/>
                <a:gd name="T2" fmla="*/ 0 w 290"/>
                <a:gd name="T3" fmla="*/ 169 h 337"/>
                <a:gd name="T4" fmla="*/ 290 w 290"/>
                <a:gd name="T5" fmla="*/ 337 h 337"/>
                <a:gd name="T6" fmla="*/ 290 w 290"/>
                <a:gd name="T7" fmla="*/ 0 h 337"/>
              </a:gdLst>
              <a:ahLst/>
              <a:cxnLst>
                <a:cxn ang="0">
                  <a:pos x="T0" y="T1"/>
                </a:cxn>
                <a:cxn ang="0">
                  <a:pos x="T2" y="T3"/>
                </a:cxn>
                <a:cxn ang="0">
                  <a:pos x="T4" y="T5"/>
                </a:cxn>
                <a:cxn ang="0">
                  <a:pos x="T6" y="T7"/>
                </a:cxn>
              </a:cxnLst>
              <a:rect l="0" t="0" r="r" b="b"/>
              <a:pathLst>
                <a:path w="290" h="337">
                  <a:moveTo>
                    <a:pt x="290" y="0"/>
                  </a:moveTo>
                  <a:lnTo>
                    <a:pt x="0" y="169"/>
                  </a:lnTo>
                  <a:lnTo>
                    <a:pt x="290" y="337"/>
                  </a:lnTo>
                  <a:lnTo>
                    <a:pt x="29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 name="Freeform 31"/>
            <p:cNvSpPr>
              <a:spLocks/>
            </p:cNvSpPr>
            <p:nvPr userDrawn="1"/>
          </p:nvSpPr>
          <p:spPr bwMode="auto">
            <a:xfrm>
              <a:off x="9837738" y="2894013"/>
              <a:ext cx="463550" cy="534988"/>
            </a:xfrm>
            <a:custGeom>
              <a:avLst/>
              <a:gdLst>
                <a:gd name="T0" fmla="*/ 0 w 292"/>
                <a:gd name="T1" fmla="*/ 337 h 337"/>
                <a:gd name="T2" fmla="*/ 292 w 292"/>
                <a:gd name="T3" fmla="*/ 169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9"/>
                  </a:lnTo>
                  <a:lnTo>
                    <a:pt x="0" y="0"/>
                  </a:lnTo>
                  <a:lnTo>
                    <a:pt x="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 name="Freeform 32"/>
            <p:cNvSpPr>
              <a:spLocks/>
            </p:cNvSpPr>
            <p:nvPr userDrawn="1"/>
          </p:nvSpPr>
          <p:spPr bwMode="auto">
            <a:xfrm>
              <a:off x="9369425" y="3443288"/>
              <a:ext cx="463550" cy="531813"/>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 name="Freeform 33"/>
            <p:cNvSpPr>
              <a:spLocks/>
            </p:cNvSpPr>
            <p:nvPr userDrawn="1"/>
          </p:nvSpPr>
          <p:spPr bwMode="auto">
            <a:xfrm>
              <a:off x="9837738" y="3443288"/>
              <a:ext cx="463550" cy="531813"/>
            </a:xfrm>
            <a:custGeom>
              <a:avLst/>
              <a:gdLst>
                <a:gd name="T0" fmla="*/ 0 w 292"/>
                <a:gd name="T1" fmla="*/ 0 h 335"/>
                <a:gd name="T2" fmla="*/ 0 w 292"/>
                <a:gd name="T3" fmla="*/ 335 h 335"/>
                <a:gd name="T4" fmla="*/ 292 w 292"/>
                <a:gd name="T5" fmla="*/ 167 h 335"/>
                <a:gd name="T6" fmla="*/ 0 w 292"/>
                <a:gd name="T7" fmla="*/ 0 h 335"/>
              </a:gdLst>
              <a:ahLst/>
              <a:cxnLst>
                <a:cxn ang="0">
                  <a:pos x="T0" y="T1"/>
                </a:cxn>
                <a:cxn ang="0">
                  <a:pos x="T2" y="T3"/>
                </a:cxn>
                <a:cxn ang="0">
                  <a:pos x="T4" y="T5"/>
                </a:cxn>
                <a:cxn ang="0">
                  <a:pos x="T6" y="T7"/>
                </a:cxn>
              </a:cxnLst>
              <a:rect l="0" t="0" r="r" b="b"/>
              <a:pathLst>
                <a:path w="292" h="335">
                  <a:moveTo>
                    <a:pt x="0" y="0"/>
                  </a:moveTo>
                  <a:lnTo>
                    <a:pt x="0" y="335"/>
                  </a:lnTo>
                  <a:lnTo>
                    <a:pt x="292" y="167"/>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 name="Freeform 34"/>
            <p:cNvSpPr>
              <a:spLocks/>
            </p:cNvSpPr>
            <p:nvPr userDrawn="1"/>
          </p:nvSpPr>
          <p:spPr bwMode="auto">
            <a:xfrm>
              <a:off x="9366250" y="3714750"/>
              <a:ext cx="463550" cy="534988"/>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 name="Freeform 35"/>
            <p:cNvSpPr>
              <a:spLocks/>
            </p:cNvSpPr>
            <p:nvPr userDrawn="1"/>
          </p:nvSpPr>
          <p:spPr bwMode="auto">
            <a:xfrm>
              <a:off x="9366250" y="3168650"/>
              <a:ext cx="463550" cy="534988"/>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 name="Freeform 36"/>
            <p:cNvSpPr>
              <a:spLocks/>
            </p:cNvSpPr>
            <p:nvPr userDrawn="1"/>
          </p:nvSpPr>
          <p:spPr bwMode="auto">
            <a:xfrm>
              <a:off x="9366250" y="2622550"/>
              <a:ext cx="463550" cy="534988"/>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 name="Freeform 37"/>
            <p:cNvSpPr>
              <a:spLocks/>
            </p:cNvSpPr>
            <p:nvPr userDrawn="1"/>
          </p:nvSpPr>
          <p:spPr bwMode="auto">
            <a:xfrm>
              <a:off x="9366250" y="4260850"/>
              <a:ext cx="463550" cy="534988"/>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 name="Freeform 38"/>
            <p:cNvSpPr>
              <a:spLocks/>
            </p:cNvSpPr>
            <p:nvPr userDrawn="1"/>
          </p:nvSpPr>
          <p:spPr bwMode="auto">
            <a:xfrm>
              <a:off x="10787063" y="3443288"/>
              <a:ext cx="460375" cy="531813"/>
            </a:xfrm>
            <a:custGeom>
              <a:avLst/>
              <a:gdLst>
                <a:gd name="T0" fmla="*/ 0 w 290"/>
                <a:gd name="T1" fmla="*/ 0 h 335"/>
                <a:gd name="T2" fmla="*/ 0 w 290"/>
                <a:gd name="T3" fmla="*/ 335 h 335"/>
                <a:gd name="T4" fmla="*/ 290 w 290"/>
                <a:gd name="T5" fmla="*/ 167 h 335"/>
                <a:gd name="T6" fmla="*/ 0 w 290"/>
                <a:gd name="T7" fmla="*/ 0 h 335"/>
              </a:gdLst>
              <a:ahLst/>
              <a:cxnLst>
                <a:cxn ang="0">
                  <a:pos x="T0" y="T1"/>
                </a:cxn>
                <a:cxn ang="0">
                  <a:pos x="T2" y="T3"/>
                </a:cxn>
                <a:cxn ang="0">
                  <a:pos x="T4" y="T5"/>
                </a:cxn>
                <a:cxn ang="0">
                  <a:pos x="T6" y="T7"/>
                </a:cxn>
              </a:cxnLst>
              <a:rect l="0" t="0" r="r" b="b"/>
              <a:pathLst>
                <a:path w="290" h="335">
                  <a:moveTo>
                    <a:pt x="0" y="0"/>
                  </a:moveTo>
                  <a:lnTo>
                    <a:pt x="0" y="335"/>
                  </a:lnTo>
                  <a:lnTo>
                    <a:pt x="290" y="167"/>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 name="Freeform 39"/>
            <p:cNvSpPr>
              <a:spLocks/>
            </p:cNvSpPr>
            <p:nvPr userDrawn="1"/>
          </p:nvSpPr>
          <p:spPr bwMode="auto">
            <a:xfrm>
              <a:off x="10315575" y="3443288"/>
              <a:ext cx="461963" cy="531813"/>
            </a:xfrm>
            <a:custGeom>
              <a:avLst/>
              <a:gdLst>
                <a:gd name="T0" fmla="*/ 291 w 291"/>
                <a:gd name="T1" fmla="*/ 0 h 335"/>
                <a:gd name="T2" fmla="*/ 0 w 291"/>
                <a:gd name="T3" fmla="*/ 167 h 335"/>
                <a:gd name="T4" fmla="*/ 291 w 291"/>
                <a:gd name="T5" fmla="*/ 335 h 335"/>
                <a:gd name="T6" fmla="*/ 291 w 291"/>
                <a:gd name="T7" fmla="*/ 0 h 335"/>
              </a:gdLst>
              <a:ahLst/>
              <a:cxnLst>
                <a:cxn ang="0">
                  <a:pos x="T0" y="T1"/>
                </a:cxn>
                <a:cxn ang="0">
                  <a:pos x="T2" y="T3"/>
                </a:cxn>
                <a:cxn ang="0">
                  <a:pos x="T4" y="T5"/>
                </a:cxn>
                <a:cxn ang="0">
                  <a:pos x="T6" y="T7"/>
                </a:cxn>
              </a:cxnLst>
              <a:rect l="0" t="0" r="r" b="b"/>
              <a:pathLst>
                <a:path w="291" h="335">
                  <a:moveTo>
                    <a:pt x="291" y="0"/>
                  </a:moveTo>
                  <a:lnTo>
                    <a:pt x="0" y="167"/>
                  </a:lnTo>
                  <a:lnTo>
                    <a:pt x="291" y="335"/>
                  </a:lnTo>
                  <a:lnTo>
                    <a:pt x="29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 name="Freeform 40"/>
            <p:cNvSpPr>
              <a:spLocks/>
            </p:cNvSpPr>
            <p:nvPr userDrawn="1"/>
          </p:nvSpPr>
          <p:spPr bwMode="auto">
            <a:xfrm>
              <a:off x="9369425" y="3989388"/>
              <a:ext cx="463550" cy="534988"/>
            </a:xfrm>
            <a:custGeom>
              <a:avLst/>
              <a:gdLst>
                <a:gd name="T0" fmla="*/ 292 w 292"/>
                <a:gd name="T1" fmla="*/ 0 h 337"/>
                <a:gd name="T2" fmla="*/ 0 w 292"/>
                <a:gd name="T3" fmla="*/ 167 h 337"/>
                <a:gd name="T4" fmla="*/ 292 w 292"/>
                <a:gd name="T5" fmla="*/ 337 h 337"/>
                <a:gd name="T6" fmla="*/ 292 w 292"/>
                <a:gd name="T7" fmla="*/ 0 h 337"/>
              </a:gdLst>
              <a:ahLst/>
              <a:cxnLst>
                <a:cxn ang="0">
                  <a:pos x="T0" y="T1"/>
                </a:cxn>
                <a:cxn ang="0">
                  <a:pos x="T2" y="T3"/>
                </a:cxn>
                <a:cxn ang="0">
                  <a:pos x="T4" y="T5"/>
                </a:cxn>
                <a:cxn ang="0">
                  <a:pos x="T6" y="T7"/>
                </a:cxn>
              </a:cxnLst>
              <a:rect l="0" t="0" r="r" b="b"/>
              <a:pathLst>
                <a:path w="292" h="337">
                  <a:moveTo>
                    <a:pt x="292" y="0"/>
                  </a:moveTo>
                  <a:lnTo>
                    <a:pt x="0" y="167"/>
                  </a:lnTo>
                  <a:lnTo>
                    <a:pt x="292" y="337"/>
                  </a:lnTo>
                  <a:lnTo>
                    <a:pt x="29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 name="Freeform 41"/>
            <p:cNvSpPr>
              <a:spLocks/>
            </p:cNvSpPr>
            <p:nvPr userDrawn="1"/>
          </p:nvSpPr>
          <p:spPr bwMode="auto">
            <a:xfrm>
              <a:off x="10312400" y="3714750"/>
              <a:ext cx="463550" cy="534988"/>
            </a:xfrm>
            <a:custGeom>
              <a:avLst/>
              <a:gdLst>
                <a:gd name="T0" fmla="*/ 0 w 292"/>
                <a:gd name="T1" fmla="*/ 0 h 337"/>
                <a:gd name="T2" fmla="*/ 0 w 292"/>
                <a:gd name="T3" fmla="*/ 337 h 337"/>
                <a:gd name="T4" fmla="*/ 292 w 292"/>
                <a:gd name="T5" fmla="*/ 169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8" name="Freeform 42"/>
            <p:cNvSpPr>
              <a:spLocks/>
            </p:cNvSpPr>
            <p:nvPr userDrawn="1"/>
          </p:nvSpPr>
          <p:spPr bwMode="auto">
            <a:xfrm>
              <a:off x="9369425" y="2897188"/>
              <a:ext cx="463550" cy="531813"/>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9" name="Freeform 43"/>
            <p:cNvSpPr>
              <a:spLocks/>
            </p:cNvSpPr>
            <p:nvPr userDrawn="1"/>
          </p:nvSpPr>
          <p:spPr bwMode="auto">
            <a:xfrm>
              <a:off x="9837738" y="3989388"/>
              <a:ext cx="463550" cy="534988"/>
            </a:xfrm>
            <a:custGeom>
              <a:avLst/>
              <a:gdLst>
                <a:gd name="T0" fmla="*/ 0 w 292"/>
                <a:gd name="T1" fmla="*/ 0 h 337"/>
                <a:gd name="T2" fmla="*/ 0 w 292"/>
                <a:gd name="T3" fmla="*/ 337 h 337"/>
                <a:gd name="T4" fmla="*/ 292 w 292"/>
                <a:gd name="T5" fmla="*/ 167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7"/>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30" name="Grupp 29">
            <a:extLst>
              <a:ext uri="{C183D7F6-B498-43B3-948B-1728B52AA6E4}">
                <adec:decorative xmlns:adec="http://schemas.microsoft.com/office/drawing/2017/decorative" val="1"/>
              </a:ext>
            </a:extLst>
          </p:cNvPr>
          <p:cNvGrpSpPr/>
          <p:nvPr userDrawn="1"/>
        </p:nvGrpSpPr>
        <p:grpSpPr>
          <a:xfrm>
            <a:off x="10217867" y="4381430"/>
            <a:ext cx="2127811" cy="2173288"/>
            <a:chOff x="9366250" y="2622550"/>
            <a:chExt cx="1881188" cy="2173288"/>
          </a:xfrm>
          <a:solidFill>
            <a:schemeClr val="accent1">
              <a:lumMod val="60000"/>
              <a:lumOff val="40000"/>
            </a:schemeClr>
          </a:solidFill>
        </p:grpSpPr>
        <p:sp>
          <p:nvSpPr>
            <p:cNvPr id="31" name="Freeform 28"/>
            <p:cNvSpPr>
              <a:spLocks/>
            </p:cNvSpPr>
            <p:nvPr userDrawn="1"/>
          </p:nvSpPr>
          <p:spPr bwMode="auto">
            <a:xfrm>
              <a:off x="9844088" y="3168650"/>
              <a:ext cx="460375" cy="534988"/>
            </a:xfrm>
            <a:custGeom>
              <a:avLst/>
              <a:gdLst>
                <a:gd name="T0" fmla="*/ 0 w 290"/>
                <a:gd name="T1" fmla="*/ 168 h 337"/>
                <a:gd name="T2" fmla="*/ 290 w 290"/>
                <a:gd name="T3" fmla="*/ 337 h 337"/>
                <a:gd name="T4" fmla="*/ 290 w 290"/>
                <a:gd name="T5" fmla="*/ 0 h 337"/>
                <a:gd name="T6" fmla="*/ 0 w 290"/>
                <a:gd name="T7" fmla="*/ 168 h 337"/>
              </a:gdLst>
              <a:ahLst/>
              <a:cxnLst>
                <a:cxn ang="0">
                  <a:pos x="T0" y="T1"/>
                </a:cxn>
                <a:cxn ang="0">
                  <a:pos x="T2" y="T3"/>
                </a:cxn>
                <a:cxn ang="0">
                  <a:pos x="T4" y="T5"/>
                </a:cxn>
                <a:cxn ang="0">
                  <a:pos x="T6" y="T7"/>
                </a:cxn>
              </a:cxnLst>
              <a:rect l="0" t="0" r="r" b="b"/>
              <a:pathLst>
                <a:path w="290" h="337">
                  <a:moveTo>
                    <a:pt x="0" y="168"/>
                  </a:moveTo>
                  <a:lnTo>
                    <a:pt x="290" y="337"/>
                  </a:lnTo>
                  <a:lnTo>
                    <a:pt x="290" y="0"/>
                  </a:lnTo>
                  <a:lnTo>
                    <a:pt x="0"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2" name="Freeform 29"/>
            <p:cNvSpPr>
              <a:spLocks/>
            </p:cNvSpPr>
            <p:nvPr userDrawn="1"/>
          </p:nvSpPr>
          <p:spPr bwMode="auto">
            <a:xfrm>
              <a:off x="10312400" y="3168650"/>
              <a:ext cx="463550" cy="534988"/>
            </a:xfrm>
            <a:custGeom>
              <a:avLst/>
              <a:gdLst>
                <a:gd name="T0" fmla="*/ 0 w 292"/>
                <a:gd name="T1" fmla="*/ 0 h 337"/>
                <a:gd name="T2" fmla="*/ 0 w 292"/>
                <a:gd name="T3" fmla="*/ 337 h 337"/>
                <a:gd name="T4" fmla="*/ 292 w 292"/>
                <a:gd name="T5" fmla="*/ 168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3" name="Freeform 30"/>
            <p:cNvSpPr>
              <a:spLocks/>
            </p:cNvSpPr>
            <p:nvPr userDrawn="1"/>
          </p:nvSpPr>
          <p:spPr bwMode="auto">
            <a:xfrm>
              <a:off x="9844088" y="3714750"/>
              <a:ext cx="460375" cy="534988"/>
            </a:xfrm>
            <a:custGeom>
              <a:avLst/>
              <a:gdLst>
                <a:gd name="T0" fmla="*/ 290 w 290"/>
                <a:gd name="T1" fmla="*/ 0 h 337"/>
                <a:gd name="T2" fmla="*/ 0 w 290"/>
                <a:gd name="T3" fmla="*/ 169 h 337"/>
                <a:gd name="T4" fmla="*/ 290 w 290"/>
                <a:gd name="T5" fmla="*/ 337 h 337"/>
                <a:gd name="T6" fmla="*/ 290 w 290"/>
                <a:gd name="T7" fmla="*/ 0 h 337"/>
              </a:gdLst>
              <a:ahLst/>
              <a:cxnLst>
                <a:cxn ang="0">
                  <a:pos x="T0" y="T1"/>
                </a:cxn>
                <a:cxn ang="0">
                  <a:pos x="T2" y="T3"/>
                </a:cxn>
                <a:cxn ang="0">
                  <a:pos x="T4" y="T5"/>
                </a:cxn>
                <a:cxn ang="0">
                  <a:pos x="T6" y="T7"/>
                </a:cxn>
              </a:cxnLst>
              <a:rect l="0" t="0" r="r" b="b"/>
              <a:pathLst>
                <a:path w="290" h="337">
                  <a:moveTo>
                    <a:pt x="290" y="0"/>
                  </a:moveTo>
                  <a:lnTo>
                    <a:pt x="0" y="169"/>
                  </a:lnTo>
                  <a:lnTo>
                    <a:pt x="290" y="337"/>
                  </a:lnTo>
                  <a:lnTo>
                    <a:pt x="29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4" name="Freeform 31"/>
            <p:cNvSpPr>
              <a:spLocks/>
            </p:cNvSpPr>
            <p:nvPr userDrawn="1"/>
          </p:nvSpPr>
          <p:spPr bwMode="auto">
            <a:xfrm>
              <a:off x="9837738" y="2894013"/>
              <a:ext cx="463550" cy="534988"/>
            </a:xfrm>
            <a:custGeom>
              <a:avLst/>
              <a:gdLst>
                <a:gd name="T0" fmla="*/ 0 w 292"/>
                <a:gd name="T1" fmla="*/ 337 h 337"/>
                <a:gd name="T2" fmla="*/ 292 w 292"/>
                <a:gd name="T3" fmla="*/ 169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9"/>
                  </a:lnTo>
                  <a:lnTo>
                    <a:pt x="0" y="0"/>
                  </a:lnTo>
                  <a:lnTo>
                    <a:pt x="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5" name="Freeform 32"/>
            <p:cNvSpPr>
              <a:spLocks/>
            </p:cNvSpPr>
            <p:nvPr userDrawn="1"/>
          </p:nvSpPr>
          <p:spPr bwMode="auto">
            <a:xfrm>
              <a:off x="9369425" y="3443288"/>
              <a:ext cx="463550" cy="531813"/>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6" name="Freeform 33"/>
            <p:cNvSpPr>
              <a:spLocks/>
            </p:cNvSpPr>
            <p:nvPr userDrawn="1"/>
          </p:nvSpPr>
          <p:spPr bwMode="auto">
            <a:xfrm>
              <a:off x="9837738" y="3443288"/>
              <a:ext cx="463550" cy="531813"/>
            </a:xfrm>
            <a:custGeom>
              <a:avLst/>
              <a:gdLst>
                <a:gd name="T0" fmla="*/ 0 w 292"/>
                <a:gd name="T1" fmla="*/ 0 h 335"/>
                <a:gd name="T2" fmla="*/ 0 w 292"/>
                <a:gd name="T3" fmla="*/ 335 h 335"/>
                <a:gd name="T4" fmla="*/ 292 w 292"/>
                <a:gd name="T5" fmla="*/ 167 h 335"/>
                <a:gd name="T6" fmla="*/ 0 w 292"/>
                <a:gd name="T7" fmla="*/ 0 h 335"/>
              </a:gdLst>
              <a:ahLst/>
              <a:cxnLst>
                <a:cxn ang="0">
                  <a:pos x="T0" y="T1"/>
                </a:cxn>
                <a:cxn ang="0">
                  <a:pos x="T2" y="T3"/>
                </a:cxn>
                <a:cxn ang="0">
                  <a:pos x="T4" y="T5"/>
                </a:cxn>
                <a:cxn ang="0">
                  <a:pos x="T6" y="T7"/>
                </a:cxn>
              </a:cxnLst>
              <a:rect l="0" t="0" r="r" b="b"/>
              <a:pathLst>
                <a:path w="292" h="335">
                  <a:moveTo>
                    <a:pt x="0" y="0"/>
                  </a:moveTo>
                  <a:lnTo>
                    <a:pt x="0" y="335"/>
                  </a:lnTo>
                  <a:lnTo>
                    <a:pt x="292" y="167"/>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7" name="Freeform 34"/>
            <p:cNvSpPr>
              <a:spLocks/>
            </p:cNvSpPr>
            <p:nvPr userDrawn="1"/>
          </p:nvSpPr>
          <p:spPr bwMode="auto">
            <a:xfrm>
              <a:off x="9366250" y="3714750"/>
              <a:ext cx="463550" cy="534988"/>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8" name="Freeform 35"/>
            <p:cNvSpPr>
              <a:spLocks/>
            </p:cNvSpPr>
            <p:nvPr userDrawn="1"/>
          </p:nvSpPr>
          <p:spPr bwMode="auto">
            <a:xfrm>
              <a:off x="9366250" y="3168650"/>
              <a:ext cx="463550" cy="534988"/>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9" name="Freeform 36"/>
            <p:cNvSpPr>
              <a:spLocks/>
            </p:cNvSpPr>
            <p:nvPr userDrawn="1"/>
          </p:nvSpPr>
          <p:spPr bwMode="auto">
            <a:xfrm>
              <a:off x="9366250" y="2622550"/>
              <a:ext cx="463550" cy="534988"/>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0" name="Freeform 37"/>
            <p:cNvSpPr>
              <a:spLocks/>
            </p:cNvSpPr>
            <p:nvPr userDrawn="1"/>
          </p:nvSpPr>
          <p:spPr bwMode="auto">
            <a:xfrm>
              <a:off x="9366250" y="4260850"/>
              <a:ext cx="463550" cy="534988"/>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1" name="Freeform 38"/>
            <p:cNvSpPr>
              <a:spLocks/>
            </p:cNvSpPr>
            <p:nvPr userDrawn="1"/>
          </p:nvSpPr>
          <p:spPr bwMode="auto">
            <a:xfrm>
              <a:off x="10787063" y="3443288"/>
              <a:ext cx="460375" cy="531813"/>
            </a:xfrm>
            <a:custGeom>
              <a:avLst/>
              <a:gdLst>
                <a:gd name="T0" fmla="*/ 0 w 290"/>
                <a:gd name="T1" fmla="*/ 0 h 335"/>
                <a:gd name="T2" fmla="*/ 0 w 290"/>
                <a:gd name="T3" fmla="*/ 335 h 335"/>
                <a:gd name="T4" fmla="*/ 290 w 290"/>
                <a:gd name="T5" fmla="*/ 167 h 335"/>
                <a:gd name="T6" fmla="*/ 0 w 290"/>
                <a:gd name="T7" fmla="*/ 0 h 335"/>
              </a:gdLst>
              <a:ahLst/>
              <a:cxnLst>
                <a:cxn ang="0">
                  <a:pos x="T0" y="T1"/>
                </a:cxn>
                <a:cxn ang="0">
                  <a:pos x="T2" y="T3"/>
                </a:cxn>
                <a:cxn ang="0">
                  <a:pos x="T4" y="T5"/>
                </a:cxn>
                <a:cxn ang="0">
                  <a:pos x="T6" y="T7"/>
                </a:cxn>
              </a:cxnLst>
              <a:rect l="0" t="0" r="r" b="b"/>
              <a:pathLst>
                <a:path w="290" h="335">
                  <a:moveTo>
                    <a:pt x="0" y="0"/>
                  </a:moveTo>
                  <a:lnTo>
                    <a:pt x="0" y="335"/>
                  </a:lnTo>
                  <a:lnTo>
                    <a:pt x="290" y="167"/>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2" name="Freeform 39"/>
            <p:cNvSpPr>
              <a:spLocks/>
            </p:cNvSpPr>
            <p:nvPr userDrawn="1"/>
          </p:nvSpPr>
          <p:spPr bwMode="auto">
            <a:xfrm>
              <a:off x="10315575" y="3443288"/>
              <a:ext cx="461963" cy="531813"/>
            </a:xfrm>
            <a:custGeom>
              <a:avLst/>
              <a:gdLst>
                <a:gd name="T0" fmla="*/ 291 w 291"/>
                <a:gd name="T1" fmla="*/ 0 h 335"/>
                <a:gd name="T2" fmla="*/ 0 w 291"/>
                <a:gd name="T3" fmla="*/ 167 h 335"/>
                <a:gd name="T4" fmla="*/ 291 w 291"/>
                <a:gd name="T5" fmla="*/ 335 h 335"/>
                <a:gd name="T6" fmla="*/ 291 w 291"/>
                <a:gd name="T7" fmla="*/ 0 h 335"/>
              </a:gdLst>
              <a:ahLst/>
              <a:cxnLst>
                <a:cxn ang="0">
                  <a:pos x="T0" y="T1"/>
                </a:cxn>
                <a:cxn ang="0">
                  <a:pos x="T2" y="T3"/>
                </a:cxn>
                <a:cxn ang="0">
                  <a:pos x="T4" y="T5"/>
                </a:cxn>
                <a:cxn ang="0">
                  <a:pos x="T6" y="T7"/>
                </a:cxn>
              </a:cxnLst>
              <a:rect l="0" t="0" r="r" b="b"/>
              <a:pathLst>
                <a:path w="291" h="335">
                  <a:moveTo>
                    <a:pt x="291" y="0"/>
                  </a:moveTo>
                  <a:lnTo>
                    <a:pt x="0" y="167"/>
                  </a:lnTo>
                  <a:lnTo>
                    <a:pt x="291" y="335"/>
                  </a:lnTo>
                  <a:lnTo>
                    <a:pt x="29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3" name="Freeform 40"/>
            <p:cNvSpPr>
              <a:spLocks/>
            </p:cNvSpPr>
            <p:nvPr userDrawn="1"/>
          </p:nvSpPr>
          <p:spPr bwMode="auto">
            <a:xfrm>
              <a:off x="9369425" y="3989388"/>
              <a:ext cx="463550" cy="534988"/>
            </a:xfrm>
            <a:custGeom>
              <a:avLst/>
              <a:gdLst>
                <a:gd name="T0" fmla="*/ 292 w 292"/>
                <a:gd name="T1" fmla="*/ 0 h 337"/>
                <a:gd name="T2" fmla="*/ 0 w 292"/>
                <a:gd name="T3" fmla="*/ 167 h 337"/>
                <a:gd name="T4" fmla="*/ 292 w 292"/>
                <a:gd name="T5" fmla="*/ 337 h 337"/>
                <a:gd name="T6" fmla="*/ 292 w 292"/>
                <a:gd name="T7" fmla="*/ 0 h 337"/>
              </a:gdLst>
              <a:ahLst/>
              <a:cxnLst>
                <a:cxn ang="0">
                  <a:pos x="T0" y="T1"/>
                </a:cxn>
                <a:cxn ang="0">
                  <a:pos x="T2" y="T3"/>
                </a:cxn>
                <a:cxn ang="0">
                  <a:pos x="T4" y="T5"/>
                </a:cxn>
                <a:cxn ang="0">
                  <a:pos x="T6" y="T7"/>
                </a:cxn>
              </a:cxnLst>
              <a:rect l="0" t="0" r="r" b="b"/>
              <a:pathLst>
                <a:path w="292" h="337">
                  <a:moveTo>
                    <a:pt x="292" y="0"/>
                  </a:moveTo>
                  <a:lnTo>
                    <a:pt x="0" y="167"/>
                  </a:lnTo>
                  <a:lnTo>
                    <a:pt x="292" y="337"/>
                  </a:lnTo>
                  <a:lnTo>
                    <a:pt x="29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4" name="Freeform 41"/>
            <p:cNvSpPr>
              <a:spLocks/>
            </p:cNvSpPr>
            <p:nvPr userDrawn="1"/>
          </p:nvSpPr>
          <p:spPr bwMode="auto">
            <a:xfrm>
              <a:off x="10312400" y="3714750"/>
              <a:ext cx="463550" cy="534988"/>
            </a:xfrm>
            <a:custGeom>
              <a:avLst/>
              <a:gdLst>
                <a:gd name="T0" fmla="*/ 0 w 292"/>
                <a:gd name="T1" fmla="*/ 0 h 337"/>
                <a:gd name="T2" fmla="*/ 0 w 292"/>
                <a:gd name="T3" fmla="*/ 337 h 337"/>
                <a:gd name="T4" fmla="*/ 292 w 292"/>
                <a:gd name="T5" fmla="*/ 169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5" name="Freeform 42"/>
            <p:cNvSpPr>
              <a:spLocks/>
            </p:cNvSpPr>
            <p:nvPr userDrawn="1"/>
          </p:nvSpPr>
          <p:spPr bwMode="auto">
            <a:xfrm>
              <a:off x="9369425" y="2897188"/>
              <a:ext cx="463550" cy="531813"/>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6" name="Freeform 43"/>
            <p:cNvSpPr>
              <a:spLocks/>
            </p:cNvSpPr>
            <p:nvPr userDrawn="1"/>
          </p:nvSpPr>
          <p:spPr bwMode="auto">
            <a:xfrm>
              <a:off x="9837738" y="3989388"/>
              <a:ext cx="463550" cy="534988"/>
            </a:xfrm>
            <a:custGeom>
              <a:avLst/>
              <a:gdLst>
                <a:gd name="T0" fmla="*/ 0 w 292"/>
                <a:gd name="T1" fmla="*/ 0 h 337"/>
                <a:gd name="T2" fmla="*/ 0 w 292"/>
                <a:gd name="T3" fmla="*/ 337 h 337"/>
                <a:gd name="T4" fmla="*/ 292 w 292"/>
                <a:gd name="T5" fmla="*/ 167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7"/>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47" name="Grupp 46">
            <a:extLst>
              <a:ext uri="{C183D7F6-B498-43B3-948B-1728B52AA6E4}">
                <adec:decorative xmlns:adec="http://schemas.microsoft.com/office/drawing/2017/decorative" val="1"/>
              </a:ext>
            </a:extLst>
          </p:cNvPr>
          <p:cNvGrpSpPr/>
          <p:nvPr userDrawn="1"/>
        </p:nvGrpSpPr>
        <p:grpSpPr>
          <a:xfrm>
            <a:off x="7028875" y="2732018"/>
            <a:ext cx="2127811" cy="2173288"/>
            <a:chOff x="9366250" y="2622550"/>
            <a:chExt cx="1881188" cy="2173288"/>
          </a:xfrm>
          <a:solidFill>
            <a:srgbClr val="D2E175"/>
          </a:solidFill>
        </p:grpSpPr>
        <p:sp>
          <p:nvSpPr>
            <p:cNvPr id="48" name="Freeform 28"/>
            <p:cNvSpPr>
              <a:spLocks/>
            </p:cNvSpPr>
            <p:nvPr userDrawn="1"/>
          </p:nvSpPr>
          <p:spPr bwMode="auto">
            <a:xfrm>
              <a:off x="9844088" y="3168650"/>
              <a:ext cx="460375" cy="534988"/>
            </a:xfrm>
            <a:custGeom>
              <a:avLst/>
              <a:gdLst>
                <a:gd name="T0" fmla="*/ 0 w 290"/>
                <a:gd name="T1" fmla="*/ 168 h 337"/>
                <a:gd name="T2" fmla="*/ 290 w 290"/>
                <a:gd name="T3" fmla="*/ 337 h 337"/>
                <a:gd name="T4" fmla="*/ 290 w 290"/>
                <a:gd name="T5" fmla="*/ 0 h 337"/>
                <a:gd name="T6" fmla="*/ 0 w 290"/>
                <a:gd name="T7" fmla="*/ 168 h 337"/>
              </a:gdLst>
              <a:ahLst/>
              <a:cxnLst>
                <a:cxn ang="0">
                  <a:pos x="T0" y="T1"/>
                </a:cxn>
                <a:cxn ang="0">
                  <a:pos x="T2" y="T3"/>
                </a:cxn>
                <a:cxn ang="0">
                  <a:pos x="T4" y="T5"/>
                </a:cxn>
                <a:cxn ang="0">
                  <a:pos x="T6" y="T7"/>
                </a:cxn>
              </a:cxnLst>
              <a:rect l="0" t="0" r="r" b="b"/>
              <a:pathLst>
                <a:path w="290" h="337">
                  <a:moveTo>
                    <a:pt x="0" y="168"/>
                  </a:moveTo>
                  <a:lnTo>
                    <a:pt x="290" y="337"/>
                  </a:lnTo>
                  <a:lnTo>
                    <a:pt x="290" y="0"/>
                  </a:lnTo>
                  <a:lnTo>
                    <a:pt x="0"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9" name="Freeform 29"/>
            <p:cNvSpPr>
              <a:spLocks/>
            </p:cNvSpPr>
            <p:nvPr userDrawn="1"/>
          </p:nvSpPr>
          <p:spPr bwMode="auto">
            <a:xfrm>
              <a:off x="10312400" y="3168650"/>
              <a:ext cx="463550" cy="534988"/>
            </a:xfrm>
            <a:custGeom>
              <a:avLst/>
              <a:gdLst>
                <a:gd name="T0" fmla="*/ 0 w 292"/>
                <a:gd name="T1" fmla="*/ 0 h 337"/>
                <a:gd name="T2" fmla="*/ 0 w 292"/>
                <a:gd name="T3" fmla="*/ 337 h 337"/>
                <a:gd name="T4" fmla="*/ 292 w 292"/>
                <a:gd name="T5" fmla="*/ 168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0" name="Freeform 30"/>
            <p:cNvSpPr>
              <a:spLocks/>
            </p:cNvSpPr>
            <p:nvPr userDrawn="1"/>
          </p:nvSpPr>
          <p:spPr bwMode="auto">
            <a:xfrm>
              <a:off x="9844088" y="3714750"/>
              <a:ext cx="460375" cy="534988"/>
            </a:xfrm>
            <a:custGeom>
              <a:avLst/>
              <a:gdLst>
                <a:gd name="T0" fmla="*/ 290 w 290"/>
                <a:gd name="T1" fmla="*/ 0 h 337"/>
                <a:gd name="T2" fmla="*/ 0 w 290"/>
                <a:gd name="T3" fmla="*/ 169 h 337"/>
                <a:gd name="T4" fmla="*/ 290 w 290"/>
                <a:gd name="T5" fmla="*/ 337 h 337"/>
                <a:gd name="T6" fmla="*/ 290 w 290"/>
                <a:gd name="T7" fmla="*/ 0 h 337"/>
              </a:gdLst>
              <a:ahLst/>
              <a:cxnLst>
                <a:cxn ang="0">
                  <a:pos x="T0" y="T1"/>
                </a:cxn>
                <a:cxn ang="0">
                  <a:pos x="T2" y="T3"/>
                </a:cxn>
                <a:cxn ang="0">
                  <a:pos x="T4" y="T5"/>
                </a:cxn>
                <a:cxn ang="0">
                  <a:pos x="T6" y="T7"/>
                </a:cxn>
              </a:cxnLst>
              <a:rect l="0" t="0" r="r" b="b"/>
              <a:pathLst>
                <a:path w="290" h="337">
                  <a:moveTo>
                    <a:pt x="290" y="0"/>
                  </a:moveTo>
                  <a:lnTo>
                    <a:pt x="0" y="169"/>
                  </a:lnTo>
                  <a:lnTo>
                    <a:pt x="290" y="337"/>
                  </a:lnTo>
                  <a:lnTo>
                    <a:pt x="29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1" name="Freeform 31"/>
            <p:cNvSpPr>
              <a:spLocks/>
            </p:cNvSpPr>
            <p:nvPr userDrawn="1"/>
          </p:nvSpPr>
          <p:spPr bwMode="auto">
            <a:xfrm>
              <a:off x="9837738" y="2894013"/>
              <a:ext cx="463550" cy="534988"/>
            </a:xfrm>
            <a:custGeom>
              <a:avLst/>
              <a:gdLst>
                <a:gd name="T0" fmla="*/ 0 w 292"/>
                <a:gd name="T1" fmla="*/ 337 h 337"/>
                <a:gd name="T2" fmla="*/ 292 w 292"/>
                <a:gd name="T3" fmla="*/ 169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9"/>
                  </a:lnTo>
                  <a:lnTo>
                    <a:pt x="0" y="0"/>
                  </a:lnTo>
                  <a:lnTo>
                    <a:pt x="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2" name="Freeform 32"/>
            <p:cNvSpPr>
              <a:spLocks/>
            </p:cNvSpPr>
            <p:nvPr userDrawn="1"/>
          </p:nvSpPr>
          <p:spPr bwMode="auto">
            <a:xfrm>
              <a:off x="9369425" y="3443288"/>
              <a:ext cx="463550" cy="531813"/>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3" name="Freeform 33"/>
            <p:cNvSpPr>
              <a:spLocks/>
            </p:cNvSpPr>
            <p:nvPr userDrawn="1"/>
          </p:nvSpPr>
          <p:spPr bwMode="auto">
            <a:xfrm>
              <a:off x="9837738" y="3443288"/>
              <a:ext cx="463550" cy="531813"/>
            </a:xfrm>
            <a:custGeom>
              <a:avLst/>
              <a:gdLst>
                <a:gd name="T0" fmla="*/ 0 w 292"/>
                <a:gd name="T1" fmla="*/ 0 h 335"/>
                <a:gd name="T2" fmla="*/ 0 w 292"/>
                <a:gd name="T3" fmla="*/ 335 h 335"/>
                <a:gd name="T4" fmla="*/ 292 w 292"/>
                <a:gd name="T5" fmla="*/ 167 h 335"/>
                <a:gd name="T6" fmla="*/ 0 w 292"/>
                <a:gd name="T7" fmla="*/ 0 h 335"/>
              </a:gdLst>
              <a:ahLst/>
              <a:cxnLst>
                <a:cxn ang="0">
                  <a:pos x="T0" y="T1"/>
                </a:cxn>
                <a:cxn ang="0">
                  <a:pos x="T2" y="T3"/>
                </a:cxn>
                <a:cxn ang="0">
                  <a:pos x="T4" y="T5"/>
                </a:cxn>
                <a:cxn ang="0">
                  <a:pos x="T6" y="T7"/>
                </a:cxn>
              </a:cxnLst>
              <a:rect l="0" t="0" r="r" b="b"/>
              <a:pathLst>
                <a:path w="292" h="335">
                  <a:moveTo>
                    <a:pt x="0" y="0"/>
                  </a:moveTo>
                  <a:lnTo>
                    <a:pt x="0" y="335"/>
                  </a:lnTo>
                  <a:lnTo>
                    <a:pt x="292" y="167"/>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4" name="Freeform 34"/>
            <p:cNvSpPr>
              <a:spLocks/>
            </p:cNvSpPr>
            <p:nvPr userDrawn="1"/>
          </p:nvSpPr>
          <p:spPr bwMode="auto">
            <a:xfrm>
              <a:off x="9366250" y="3714750"/>
              <a:ext cx="463550" cy="534988"/>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5" name="Freeform 35"/>
            <p:cNvSpPr>
              <a:spLocks/>
            </p:cNvSpPr>
            <p:nvPr userDrawn="1"/>
          </p:nvSpPr>
          <p:spPr bwMode="auto">
            <a:xfrm>
              <a:off x="9366250" y="3168650"/>
              <a:ext cx="463550" cy="534988"/>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6" name="Freeform 36"/>
            <p:cNvSpPr>
              <a:spLocks/>
            </p:cNvSpPr>
            <p:nvPr userDrawn="1"/>
          </p:nvSpPr>
          <p:spPr bwMode="auto">
            <a:xfrm>
              <a:off x="9366250" y="2622550"/>
              <a:ext cx="463550" cy="534988"/>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7" name="Freeform 37"/>
            <p:cNvSpPr>
              <a:spLocks/>
            </p:cNvSpPr>
            <p:nvPr userDrawn="1"/>
          </p:nvSpPr>
          <p:spPr bwMode="auto">
            <a:xfrm>
              <a:off x="9366250" y="4260850"/>
              <a:ext cx="463550" cy="534988"/>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8" name="Freeform 38"/>
            <p:cNvSpPr>
              <a:spLocks/>
            </p:cNvSpPr>
            <p:nvPr userDrawn="1"/>
          </p:nvSpPr>
          <p:spPr bwMode="auto">
            <a:xfrm>
              <a:off x="10787063" y="3443288"/>
              <a:ext cx="460375" cy="531813"/>
            </a:xfrm>
            <a:custGeom>
              <a:avLst/>
              <a:gdLst>
                <a:gd name="T0" fmla="*/ 0 w 290"/>
                <a:gd name="T1" fmla="*/ 0 h 335"/>
                <a:gd name="T2" fmla="*/ 0 w 290"/>
                <a:gd name="T3" fmla="*/ 335 h 335"/>
                <a:gd name="T4" fmla="*/ 290 w 290"/>
                <a:gd name="T5" fmla="*/ 167 h 335"/>
                <a:gd name="T6" fmla="*/ 0 w 290"/>
                <a:gd name="T7" fmla="*/ 0 h 335"/>
              </a:gdLst>
              <a:ahLst/>
              <a:cxnLst>
                <a:cxn ang="0">
                  <a:pos x="T0" y="T1"/>
                </a:cxn>
                <a:cxn ang="0">
                  <a:pos x="T2" y="T3"/>
                </a:cxn>
                <a:cxn ang="0">
                  <a:pos x="T4" y="T5"/>
                </a:cxn>
                <a:cxn ang="0">
                  <a:pos x="T6" y="T7"/>
                </a:cxn>
              </a:cxnLst>
              <a:rect l="0" t="0" r="r" b="b"/>
              <a:pathLst>
                <a:path w="290" h="335">
                  <a:moveTo>
                    <a:pt x="0" y="0"/>
                  </a:moveTo>
                  <a:lnTo>
                    <a:pt x="0" y="335"/>
                  </a:lnTo>
                  <a:lnTo>
                    <a:pt x="290" y="167"/>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9" name="Freeform 39"/>
            <p:cNvSpPr>
              <a:spLocks/>
            </p:cNvSpPr>
            <p:nvPr userDrawn="1"/>
          </p:nvSpPr>
          <p:spPr bwMode="auto">
            <a:xfrm>
              <a:off x="10315575" y="3443288"/>
              <a:ext cx="461963" cy="531813"/>
            </a:xfrm>
            <a:custGeom>
              <a:avLst/>
              <a:gdLst>
                <a:gd name="T0" fmla="*/ 291 w 291"/>
                <a:gd name="T1" fmla="*/ 0 h 335"/>
                <a:gd name="T2" fmla="*/ 0 w 291"/>
                <a:gd name="T3" fmla="*/ 167 h 335"/>
                <a:gd name="T4" fmla="*/ 291 w 291"/>
                <a:gd name="T5" fmla="*/ 335 h 335"/>
                <a:gd name="T6" fmla="*/ 291 w 291"/>
                <a:gd name="T7" fmla="*/ 0 h 335"/>
              </a:gdLst>
              <a:ahLst/>
              <a:cxnLst>
                <a:cxn ang="0">
                  <a:pos x="T0" y="T1"/>
                </a:cxn>
                <a:cxn ang="0">
                  <a:pos x="T2" y="T3"/>
                </a:cxn>
                <a:cxn ang="0">
                  <a:pos x="T4" y="T5"/>
                </a:cxn>
                <a:cxn ang="0">
                  <a:pos x="T6" y="T7"/>
                </a:cxn>
              </a:cxnLst>
              <a:rect l="0" t="0" r="r" b="b"/>
              <a:pathLst>
                <a:path w="291" h="335">
                  <a:moveTo>
                    <a:pt x="291" y="0"/>
                  </a:moveTo>
                  <a:lnTo>
                    <a:pt x="0" y="167"/>
                  </a:lnTo>
                  <a:lnTo>
                    <a:pt x="291" y="335"/>
                  </a:lnTo>
                  <a:lnTo>
                    <a:pt x="29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0" name="Freeform 40"/>
            <p:cNvSpPr>
              <a:spLocks/>
            </p:cNvSpPr>
            <p:nvPr userDrawn="1"/>
          </p:nvSpPr>
          <p:spPr bwMode="auto">
            <a:xfrm>
              <a:off x="9369425" y="3989388"/>
              <a:ext cx="463550" cy="534988"/>
            </a:xfrm>
            <a:custGeom>
              <a:avLst/>
              <a:gdLst>
                <a:gd name="T0" fmla="*/ 292 w 292"/>
                <a:gd name="T1" fmla="*/ 0 h 337"/>
                <a:gd name="T2" fmla="*/ 0 w 292"/>
                <a:gd name="T3" fmla="*/ 167 h 337"/>
                <a:gd name="T4" fmla="*/ 292 w 292"/>
                <a:gd name="T5" fmla="*/ 337 h 337"/>
                <a:gd name="T6" fmla="*/ 292 w 292"/>
                <a:gd name="T7" fmla="*/ 0 h 337"/>
              </a:gdLst>
              <a:ahLst/>
              <a:cxnLst>
                <a:cxn ang="0">
                  <a:pos x="T0" y="T1"/>
                </a:cxn>
                <a:cxn ang="0">
                  <a:pos x="T2" y="T3"/>
                </a:cxn>
                <a:cxn ang="0">
                  <a:pos x="T4" y="T5"/>
                </a:cxn>
                <a:cxn ang="0">
                  <a:pos x="T6" y="T7"/>
                </a:cxn>
              </a:cxnLst>
              <a:rect l="0" t="0" r="r" b="b"/>
              <a:pathLst>
                <a:path w="292" h="337">
                  <a:moveTo>
                    <a:pt x="292" y="0"/>
                  </a:moveTo>
                  <a:lnTo>
                    <a:pt x="0" y="167"/>
                  </a:lnTo>
                  <a:lnTo>
                    <a:pt x="292" y="337"/>
                  </a:lnTo>
                  <a:lnTo>
                    <a:pt x="29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1" name="Freeform 41"/>
            <p:cNvSpPr>
              <a:spLocks/>
            </p:cNvSpPr>
            <p:nvPr userDrawn="1"/>
          </p:nvSpPr>
          <p:spPr bwMode="auto">
            <a:xfrm>
              <a:off x="10312400" y="3714750"/>
              <a:ext cx="463550" cy="534988"/>
            </a:xfrm>
            <a:custGeom>
              <a:avLst/>
              <a:gdLst>
                <a:gd name="T0" fmla="*/ 0 w 292"/>
                <a:gd name="T1" fmla="*/ 0 h 337"/>
                <a:gd name="T2" fmla="*/ 0 w 292"/>
                <a:gd name="T3" fmla="*/ 337 h 337"/>
                <a:gd name="T4" fmla="*/ 292 w 292"/>
                <a:gd name="T5" fmla="*/ 169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2" name="Freeform 42"/>
            <p:cNvSpPr>
              <a:spLocks/>
            </p:cNvSpPr>
            <p:nvPr userDrawn="1"/>
          </p:nvSpPr>
          <p:spPr bwMode="auto">
            <a:xfrm>
              <a:off x="9369425" y="2897188"/>
              <a:ext cx="463550" cy="531813"/>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3" name="Freeform 43"/>
            <p:cNvSpPr>
              <a:spLocks/>
            </p:cNvSpPr>
            <p:nvPr userDrawn="1"/>
          </p:nvSpPr>
          <p:spPr bwMode="auto">
            <a:xfrm>
              <a:off x="9837738" y="3989388"/>
              <a:ext cx="463550" cy="534988"/>
            </a:xfrm>
            <a:custGeom>
              <a:avLst/>
              <a:gdLst>
                <a:gd name="T0" fmla="*/ 0 w 292"/>
                <a:gd name="T1" fmla="*/ 0 h 337"/>
                <a:gd name="T2" fmla="*/ 0 w 292"/>
                <a:gd name="T3" fmla="*/ 337 h 337"/>
                <a:gd name="T4" fmla="*/ 292 w 292"/>
                <a:gd name="T5" fmla="*/ 167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7"/>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64" name="Grupp 63">
            <a:extLst>
              <a:ext uri="{C183D7F6-B498-43B3-948B-1728B52AA6E4}">
                <adec:decorative xmlns:adec="http://schemas.microsoft.com/office/drawing/2017/decorative" val="1"/>
              </a:ext>
            </a:extLst>
          </p:cNvPr>
          <p:cNvGrpSpPr/>
          <p:nvPr userDrawn="1"/>
        </p:nvGrpSpPr>
        <p:grpSpPr>
          <a:xfrm>
            <a:off x="8086496" y="4370318"/>
            <a:ext cx="2127811" cy="2173288"/>
            <a:chOff x="9366250" y="2622550"/>
            <a:chExt cx="1881188" cy="2173288"/>
          </a:xfrm>
          <a:solidFill>
            <a:srgbClr val="D2E175"/>
          </a:solidFill>
        </p:grpSpPr>
        <p:sp>
          <p:nvSpPr>
            <p:cNvPr id="65" name="Freeform 28"/>
            <p:cNvSpPr>
              <a:spLocks/>
            </p:cNvSpPr>
            <p:nvPr userDrawn="1"/>
          </p:nvSpPr>
          <p:spPr bwMode="auto">
            <a:xfrm>
              <a:off x="9844088" y="3168650"/>
              <a:ext cx="460375" cy="534988"/>
            </a:xfrm>
            <a:custGeom>
              <a:avLst/>
              <a:gdLst>
                <a:gd name="T0" fmla="*/ 0 w 290"/>
                <a:gd name="T1" fmla="*/ 168 h 337"/>
                <a:gd name="T2" fmla="*/ 290 w 290"/>
                <a:gd name="T3" fmla="*/ 337 h 337"/>
                <a:gd name="T4" fmla="*/ 290 w 290"/>
                <a:gd name="T5" fmla="*/ 0 h 337"/>
                <a:gd name="T6" fmla="*/ 0 w 290"/>
                <a:gd name="T7" fmla="*/ 168 h 337"/>
              </a:gdLst>
              <a:ahLst/>
              <a:cxnLst>
                <a:cxn ang="0">
                  <a:pos x="T0" y="T1"/>
                </a:cxn>
                <a:cxn ang="0">
                  <a:pos x="T2" y="T3"/>
                </a:cxn>
                <a:cxn ang="0">
                  <a:pos x="T4" y="T5"/>
                </a:cxn>
                <a:cxn ang="0">
                  <a:pos x="T6" y="T7"/>
                </a:cxn>
              </a:cxnLst>
              <a:rect l="0" t="0" r="r" b="b"/>
              <a:pathLst>
                <a:path w="290" h="337">
                  <a:moveTo>
                    <a:pt x="0" y="168"/>
                  </a:moveTo>
                  <a:lnTo>
                    <a:pt x="290" y="337"/>
                  </a:lnTo>
                  <a:lnTo>
                    <a:pt x="290" y="0"/>
                  </a:lnTo>
                  <a:lnTo>
                    <a:pt x="0"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6" name="Freeform 29"/>
            <p:cNvSpPr>
              <a:spLocks/>
            </p:cNvSpPr>
            <p:nvPr userDrawn="1"/>
          </p:nvSpPr>
          <p:spPr bwMode="auto">
            <a:xfrm>
              <a:off x="10312400" y="3168650"/>
              <a:ext cx="463550" cy="534988"/>
            </a:xfrm>
            <a:custGeom>
              <a:avLst/>
              <a:gdLst>
                <a:gd name="T0" fmla="*/ 0 w 292"/>
                <a:gd name="T1" fmla="*/ 0 h 337"/>
                <a:gd name="T2" fmla="*/ 0 w 292"/>
                <a:gd name="T3" fmla="*/ 337 h 337"/>
                <a:gd name="T4" fmla="*/ 292 w 292"/>
                <a:gd name="T5" fmla="*/ 168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7" name="Freeform 30"/>
            <p:cNvSpPr>
              <a:spLocks/>
            </p:cNvSpPr>
            <p:nvPr userDrawn="1"/>
          </p:nvSpPr>
          <p:spPr bwMode="auto">
            <a:xfrm>
              <a:off x="9844088" y="3714750"/>
              <a:ext cx="460375" cy="534988"/>
            </a:xfrm>
            <a:custGeom>
              <a:avLst/>
              <a:gdLst>
                <a:gd name="T0" fmla="*/ 290 w 290"/>
                <a:gd name="T1" fmla="*/ 0 h 337"/>
                <a:gd name="T2" fmla="*/ 0 w 290"/>
                <a:gd name="T3" fmla="*/ 169 h 337"/>
                <a:gd name="T4" fmla="*/ 290 w 290"/>
                <a:gd name="T5" fmla="*/ 337 h 337"/>
                <a:gd name="T6" fmla="*/ 290 w 290"/>
                <a:gd name="T7" fmla="*/ 0 h 337"/>
              </a:gdLst>
              <a:ahLst/>
              <a:cxnLst>
                <a:cxn ang="0">
                  <a:pos x="T0" y="T1"/>
                </a:cxn>
                <a:cxn ang="0">
                  <a:pos x="T2" y="T3"/>
                </a:cxn>
                <a:cxn ang="0">
                  <a:pos x="T4" y="T5"/>
                </a:cxn>
                <a:cxn ang="0">
                  <a:pos x="T6" y="T7"/>
                </a:cxn>
              </a:cxnLst>
              <a:rect l="0" t="0" r="r" b="b"/>
              <a:pathLst>
                <a:path w="290" h="337">
                  <a:moveTo>
                    <a:pt x="290" y="0"/>
                  </a:moveTo>
                  <a:lnTo>
                    <a:pt x="0" y="169"/>
                  </a:lnTo>
                  <a:lnTo>
                    <a:pt x="290" y="337"/>
                  </a:lnTo>
                  <a:lnTo>
                    <a:pt x="29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8" name="Freeform 31"/>
            <p:cNvSpPr>
              <a:spLocks/>
            </p:cNvSpPr>
            <p:nvPr userDrawn="1"/>
          </p:nvSpPr>
          <p:spPr bwMode="auto">
            <a:xfrm>
              <a:off x="9837738" y="2894013"/>
              <a:ext cx="463550" cy="534988"/>
            </a:xfrm>
            <a:custGeom>
              <a:avLst/>
              <a:gdLst>
                <a:gd name="T0" fmla="*/ 0 w 292"/>
                <a:gd name="T1" fmla="*/ 337 h 337"/>
                <a:gd name="T2" fmla="*/ 292 w 292"/>
                <a:gd name="T3" fmla="*/ 169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9"/>
                  </a:lnTo>
                  <a:lnTo>
                    <a:pt x="0" y="0"/>
                  </a:lnTo>
                  <a:lnTo>
                    <a:pt x="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9" name="Freeform 32"/>
            <p:cNvSpPr>
              <a:spLocks/>
            </p:cNvSpPr>
            <p:nvPr userDrawn="1"/>
          </p:nvSpPr>
          <p:spPr bwMode="auto">
            <a:xfrm>
              <a:off x="9369425" y="3443288"/>
              <a:ext cx="463550" cy="531813"/>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0" name="Freeform 33"/>
            <p:cNvSpPr>
              <a:spLocks/>
            </p:cNvSpPr>
            <p:nvPr userDrawn="1"/>
          </p:nvSpPr>
          <p:spPr bwMode="auto">
            <a:xfrm>
              <a:off x="9837738" y="3443288"/>
              <a:ext cx="463550" cy="531813"/>
            </a:xfrm>
            <a:custGeom>
              <a:avLst/>
              <a:gdLst>
                <a:gd name="T0" fmla="*/ 0 w 292"/>
                <a:gd name="T1" fmla="*/ 0 h 335"/>
                <a:gd name="T2" fmla="*/ 0 w 292"/>
                <a:gd name="T3" fmla="*/ 335 h 335"/>
                <a:gd name="T4" fmla="*/ 292 w 292"/>
                <a:gd name="T5" fmla="*/ 167 h 335"/>
                <a:gd name="T6" fmla="*/ 0 w 292"/>
                <a:gd name="T7" fmla="*/ 0 h 335"/>
              </a:gdLst>
              <a:ahLst/>
              <a:cxnLst>
                <a:cxn ang="0">
                  <a:pos x="T0" y="T1"/>
                </a:cxn>
                <a:cxn ang="0">
                  <a:pos x="T2" y="T3"/>
                </a:cxn>
                <a:cxn ang="0">
                  <a:pos x="T4" y="T5"/>
                </a:cxn>
                <a:cxn ang="0">
                  <a:pos x="T6" y="T7"/>
                </a:cxn>
              </a:cxnLst>
              <a:rect l="0" t="0" r="r" b="b"/>
              <a:pathLst>
                <a:path w="292" h="335">
                  <a:moveTo>
                    <a:pt x="0" y="0"/>
                  </a:moveTo>
                  <a:lnTo>
                    <a:pt x="0" y="335"/>
                  </a:lnTo>
                  <a:lnTo>
                    <a:pt x="292" y="167"/>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1" name="Freeform 34"/>
            <p:cNvSpPr>
              <a:spLocks/>
            </p:cNvSpPr>
            <p:nvPr userDrawn="1"/>
          </p:nvSpPr>
          <p:spPr bwMode="auto">
            <a:xfrm>
              <a:off x="9366250" y="3714750"/>
              <a:ext cx="463550" cy="534988"/>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2" name="Freeform 35"/>
            <p:cNvSpPr>
              <a:spLocks/>
            </p:cNvSpPr>
            <p:nvPr userDrawn="1"/>
          </p:nvSpPr>
          <p:spPr bwMode="auto">
            <a:xfrm>
              <a:off x="9366250" y="3168650"/>
              <a:ext cx="463550" cy="534988"/>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3" name="Freeform 36"/>
            <p:cNvSpPr>
              <a:spLocks/>
            </p:cNvSpPr>
            <p:nvPr userDrawn="1"/>
          </p:nvSpPr>
          <p:spPr bwMode="auto">
            <a:xfrm>
              <a:off x="9366250" y="2622550"/>
              <a:ext cx="463550" cy="534988"/>
            </a:xfrm>
            <a:custGeom>
              <a:avLst/>
              <a:gdLst>
                <a:gd name="T0" fmla="*/ 0 w 292"/>
                <a:gd name="T1" fmla="*/ 337 h 337"/>
                <a:gd name="T2" fmla="*/ 292 w 292"/>
                <a:gd name="T3" fmla="*/ 168 h 337"/>
                <a:gd name="T4" fmla="*/ 0 w 292"/>
                <a:gd name="T5" fmla="*/ 0 h 337"/>
                <a:gd name="T6" fmla="*/ 0 w 292"/>
                <a:gd name="T7" fmla="*/ 337 h 337"/>
              </a:gdLst>
              <a:ahLst/>
              <a:cxnLst>
                <a:cxn ang="0">
                  <a:pos x="T0" y="T1"/>
                </a:cxn>
                <a:cxn ang="0">
                  <a:pos x="T2" y="T3"/>
                </a:cxn>
                <a:cxn ang="0">
                  <a:pos x="T4" y="T5"/>
                </a:cxn>
                <a:cxn ang="0">
                  <a:pos x="T6" y="T7"/>
                </a:cxn>
              </a:cxnLst>
              <a:rect l="0" t="0" r="r" b="b"/>
              <a:pathLst>
                <a:path w="292" h="337">
                  <a:moveTo>
                    <a:pt x="0" y="337"/>
                  </a:moveTo>
                  <a:lnTo>
                    <a:pt x="292" y="168"/>
                  </a:lnTo>
                  <a:lnTo>
                    <a:pt x="0" y="0"/>
                  </a:lnTo>
                  <a:lnTo>
                    <a:pt x="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4" name="Freeform 37"/>
            <p:cNvSpPr>
              <a:spLocks/>
            </p:cNvSpPr>
            <p:nvPr userDrawn="1"/>
          </p:nvSpPr>
          <p:spPr bwMode="auto">
            <a:xfrm>
              <a:off x="9366250" y="4260850"/>
              <a:ext cx="463550" cy="534988"/>
            </a:xfrm>
            <a:custGeom>
              <a:avLst/>
              <a:gdLst>
                <a:gd name="T0" fmla="*/ 292 w 292"/>
                <a:gd name="T1" fmla="*/ 169 h 337"/>
                <a:gd name="T2" fmla="*/ 0 w 292"/>
                <a:gd name="T3" fmla="*/ 0 h 337"/>
                <a:gd name="T4" fmla="*/ 0 w 292"/>
                <a:gd name="T5" fmla="*/ 337 h 337"/>
                <a:gd name="T6" fmla="*/ 292 w 292"/>
                <a:gd name="T7" fmla="*/ 169 h 337"/>
              </a:gdLst>
              <a:ahLst/>
              <a:cxnLst>
                <a:cxn ang="0">
                  <a:pos x="T0" y="T1"/>
                </a:cxn>
                <a:cxn ang="0">
                  <a:pos x="T2" y="T3"/>
                </a:cxn>
                <a:cxn ang="0">
                  <a:pos x="T4" y="T5"/>
                </a:cxn>
                <a:cxn ang="0">
                  <a:pos x="T6" y="T7"/>
                </a:cxn>
              </a:cxnLst>
              <a:rect l="0" t="0" r="r" b="b"/>
              <a:pathLst>
                <a:path w="292" h="337">
                  <a:moveTo>
                    <a:pt x="292" y="169"/>
                  </a:moveTo>
                  <a:lnTo>
                    <a:pt x="0" y="0"/>
                  </a:lnTo>
                  <a:lnTo>
                    <a:pt x="0" y="337"/>
                  </a:lnTo>
                  <a:lnTo>
                    <a:pt x="292" y="1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5" name="Freeform 38"/>
            <p:cNvSpPr>
              <a:spLocks/>
            </p:cNvSpPr>
            <p:nvPr userDrawn="1"/>
          </p:nvSpPr>
          <p:spPr bwMode="auto">
            <a:xfrm>
              <a:off x="10787063" y="3443288"/>
              <a:ext cx="460375" cy="531813"/>
            </a:xfrm>
            <a:custGeom>
              <a:avLst/>
              <a:gdLst>
                <a:gd name="T0" fmla="*/ 0 w 290"/>
                <a:gd name="T1" fmla="*/ 0 h 335"/>
                <a:gd name="T2" fmla="*/ 0 w 290"/>
                <a:gd name="T3" fmla="*/ 335 h 335"/>
                <a:gd name="T4" fmla="*/ 290 w 290"/>
                <a:gd name="T5" fmla="*/ 167 h 335"/>
                <a:gd name="T6" fmla="*/ 0 w 290"/>
                <a:gd name="T7" fmla="*/ 0 h 335"/>
              </a:gdLst>
              <a:ahLst/>
              <a:cxnLst>
                <a:cxn ang="0">
                  <a:pos x="T0" y="T1"/>
                </a:cxn>
                <a:cxn ang="0">
                  <a:pos x="T2" y="T3"/>
                </a:cxn>
                <a:cxn ang="0">
                  <a:pos x="T4" y="T5"/>
                </a:cxn>
                <a:cxn ang="0">
                  <a:pos x="T6" y="T7"/>
                </a:cxn>
              </a:cxnLst>
              <a:rect l="0" t="0" r="r" b="b"/>
              <a:pathLst>
                <a:path w="290" h="335">
                  <a:moveTo>
                    <a:pt x="0" y="0"/>
                  </a:moveTo>
                  <a:lnTo>
                    <a:pt x="0" y="335"/>
                  </a:lnTo>
                  <a:lnTo>
                    <a:pt x="290" y="167"/>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6" name="Freeform 39"/>
            <p:cNvSpPr>
              <a:spLocks/>
            </p:cNvSpPr>
            <p:nvPr userDrawn="1"/>
          </p:nvSpPr>
          <p:spPr bwMode="auto">
            <a:xfrm>
              <a:off x="10315575" y="3443288"/>
              <a:ext cx="461963" cy="531813"/>
            </a:xfrm>
            <a:custGeom>
              <a:avLst/>
              <a:gdLst>
                <a:gd name="T0" fmla="*/ 291 w 291"/>
                <a:gd name="T1" fmla="*/ 0 h 335"/>
                <a:gd name="T2" fmla="*/ 0 w 291"/>
                <a:gd name="T3" fmla="*/ 167 h 335"/>
                <a:gd name="T4" fmla="*/ 291 w 291"/>
                <a:gd name="T5" fmla="*/ 335 h 335"/>
                <a:gd name="T6" fmla="*/ 291 w 291"/>
                <a:gd name="T7" fmla="*/ 0 h 335"/>
              </a:gdLst>
              <a:ahLst/>
              <a:cxnLst>
                <a:cxn ang="0">
                  <a:pos x="T0" y="T1"/>
                </a:cxn>
                <a:cxn ang="0">
                  <a:pos x="T2" y="T3"/>
                </a:cxn>
                <a:cxn ang="0">
                  <a:pos x="T4" y="T5"/>
                </a:cxn>
                <a:cxn ang="0">
                  <a:pos x="T6" y="T7"/>
                </a:cxn>
              </a:cxnLst>
              <a:rect l="0" t="0" r="r" b="b"/>
              <a:pathLst>
                <a:path w="291" h="335">
                  <a:moveTo>
                    <a:pt x="291" y="0"/>
                  </a:moveTo>
                  <a:lnTo>
                    <a:pt x="0" y="167"/>
                  </a:lnTo>
                  <a:lnTo>
                    <a:pt x="291" y="335"/>
                  </a:lnTo>
                  <a:lnTo>
                    <a:pt x="29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7" name="Freeform 40"/>
            <p:cNvSpPr>
              <a:spLocks/>
            </p:cNvSpPr>
            <p:nvPr userDrawn="1"/>
          </p:nvSpPr>
          <p:spPr bwMode="auto">
            <a:xfrm>
              <a:off x="9369425" y="3989388"/>
              <a:ext cx="463550" cy="534988"/>
            </a:xfrm>
            <a:custGeom>
              <a:avLst/>
              <a:gdLst>
                <a:gd name="T0" fmla="*/ 292 w 292"/>
                <a:gd name="T1" fmla="*/ 0 h 337"/>
                <a:gd name="T2" fmla="*/ 0 w 292"/>
                <a:gd name="T3" fmla="*/ 167 h 337"/>
                <a:gd name="T4" fmla="*/ 292 w 292"/>
                <a:gd name="T5" fmla="*/ 337 h 337"/>
                <a:gd name="T6" fmla="*/ 292 w 292"/>
                <a:gd name="T7" fmla="*/ 0 h 337"/>
              </a:gdLst>
              <a:ahLst/>
              <a:cxnLst>
                <a:cxn ang="0">
                  <a:pos x="T0" y="T1"/>
                </a:cxn>
                <a:cxn ang="0">
                  <a:pos x="T2" y="T3"/>
                </a:cxn>
                <a:cxn ang="0">
                  <a:pos x="T4" y="T5"/>
                </a:cxn>
                <a:cxn ang="0">
                  <a:pos x="T6" y="T7"/>
                </a:cxn>
              </a:cxnLst>
              <a:rect l="0" t="0" r="r" b="b"/>
              <a:pathLst>
                <a:path w="292" h="337">
                  <a:moveTo>
                    <a:pt x="292" y="0"/>
                  </a:moveTo>
                  <a:lnTo>
                    <a:pt x="0" y="167"/>
                  </a:lnTo>
                  <a:lnTo>
                    <a:pt x="292" y="337"/>
                  </a:lnTo>
                  <a:lnTo>
                    <a:pt x="29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8" name="Freeform 41"/>
            <p:cNvSpPr>
              <a:spLocks/>
            </p:cNvSpPr>
            <p:nvPr userDrawn="1"/>
          </p:nvSpPr>
          <p:spPr bwMode="auto">
            <a:xfrm>
              <a:off x="10312400" y="3714750"/>
              <a:ext cx="463550" cy="534988"/>
            </a:xfrm>
            <a:custGeom>
              <a:avLst/>
              <a:gdLst>
                <a:gd name="T0" fmla="*/ 0 w 292"/>
                <a:gd name="T1" fmla="*/ 0 h 337"/>
                <a:gd name="T2" fmla="*/ 0 w 292"/>
                <a:gd name="T3" fmla="*/ 337 h 337"/>
                <a:gd name="T4" fmla="*/ 292 w 292"/>
                <a:gd name="T5" fmla="*/ 169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9" name="Freeform 42"/>
            <p:cNvSpPr>
              <a:spLocks/>
            </p:cNvSpPr>
            <p:nvPr userDrawn="1"/>
          </p:nvSpPr>
          <p:spPr bwMode="auto">
            <a:xfrm>
              <a:off x="9369425" y="2897188"/>
              <a:ext cx="463550" cy="531813"/>
            </a:xfrm>
            <a:custGeom>
              <a:avLst/>
              <a:gdLst>
                <a:gd name="T0" fmla="*/ 292 w 292"/>
                <a:gd name="T1" fmla="*/ 335 h 335"/>
                <a:gd name="T2" fmla="*/ 292 w 292"/>
                <a:gd name="T3" fmla="*/ 0 h 335"/>
                <a:gd name="T4" fmla="*/ 0 w 292"/>
                <a:gd name="T5" fmla="*/ 167 h 335"/>
                <a:gd name="T6" fmla="*/ 292 w 292"/>
                <a:gd name="T7" fmla="*/ 335 h 335"/>
              </a:gdLst>
              <a:ahLst/>
              <a:cxnLst>
                <a:cxn ang="0">
                  <a:pos x="T0" y="T1"/>
                </a:cxn>
                <a:cxn ang="0">
                  <a:pos x="T2" y="T3"/>
                </a:cxn>
                <a:cxn ang="0">
                  <a:pos x="T4" y="T5"/>
                </a:cxn>
                <a:cxn ang="0">
                  <a:pos x="T6" y="T7"/>
                </a:cxn>
              </a:cxnLst>
              <a:rect l="0" t="0" r="r" b="b"/>
              <a:pathLst>
                <a:path w="292" h="335">
                  <a:moveTo>
                    <a:pt x="292" y="335"/>
                  </a:moveTo>
                  <a:lnTo>
                    <a:pt x="292" y="0"/>
                  </a:lnTo>
                  <a:lnTo>
                    <a:pt x="0" y="167"/>
                  </a:lnTo>
                  <a:lnTo>
                    <a:pt x="292" y="3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0" name="Freeform 43"/>
            <p:cNvSpPr>
              <a:spLocks/>
            </p:cNvSpPr>
            <p:nvPr userDrawn="1"/>
          </p:nvSpPr>
          <p:spPr bwMode="auto">
            <a:xfrm>
              <a:off x="9837738" y="3989388"/>
              <a:ext cx="463550" cy="534988"/>
            </a:xfrm>
            <a:custGeom>
              <a:avLst/>
              <a:gdLst>
                <a:gd name="T0" fmla="*/ 0 w 292"/>
                <a:gd name="T1" fmla="*/ 0 h 337"/>
                <a:gd name="T2" fmla="*/ 0 w 292"/>
                <a:gd name="T3" fmla="*/ 337 h 337"/>
                <a:gd name="T4" fmla="*/ 292 w 292"/>
                <a:gd name="T5" fmla="*/ 167 h 337"/>
                <a:gd name="T6" fmla="*/ 0 w 292"/>
                <a:gd name="T7" fmla="*/ 0 h 337"/>
              </a:gdLst>
              <a:ahLst/>
              <a:cxnLst>
                <a:cxn ang="0">
                  <a:pos x="T0" y="T1"/>
                </a:cxn>
                <a:cxn ang="0">
                  <a:pos x="T2" y="T3"/>
                </a:cxn>
                <a:cxn ang="0">
                  <a:pos x="T4" y="T5"/>
                </a:cxn>
                <a:cxn ang="0">
                  <a:pos x="T6" y="T7"/>
                </a:cxn>
              </a:cxnLst>
              <a:rect l="0" t="0" r="r" b="b"/>
              <a:pathLst>
                <a:path w="292" h="337">
                  <a:moveTo>
                    <a:pt x="0" y="0"/>
                  </a:moveTo>
                  <a:lnTo>
                    <a:pt x="0" y="337"/>
                  </a:lnTo>
                  <a:lnTo>
                    <a:pt x="292" y="167"/>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91" name="Rubrik 1"/>
          <p:cNvSpPr>
            <a:spLocks noGrp="1"/>
          </p:cNvSpPr>
          <p:nvPr userDrawn="1">
            <p:ph type="ctrTitle"/>
            <p:custDataLst>
              <p:tags r:id="rId3"/>
            </p:custDataLst>
          </p:nvPr>
        </p:nvSpPr>
        <p:spPr>
          <a:xfrm>
            <a:off x="2586078" y="1925607"/>
            <a:ext cx="8512881" cy="553998"/>
          </a:xfrm>
        </p:spPr>
        <p:txBody>
          <a:bodyPr/>
          <a:lstStyle>
            <a:lvl1pPr>
              <a:defRPr sz="3600"/>
            </a:lvl1pPr>
          </a:lstStyle>
          <a:p>
            <a:r>
              <a:rPr lang="sv-SE"/>
              <a:t>Klicka här för att ändra format</a:t>
            </a:r>
            <a:endParaRPr lang="sv-SE" dirty="0"/>
          </a:p>
        </p:txBody>
      </p:sp>
      <p:sp>
        <p:nvSpPr>
          <p:cNvPr id="92" name="Underrubrik 2"/>
          <p:cNvSpPr>
            <a:spLocks noGrp="1"/>
          </p:cNvSpPr>
          <p:nvPr userDrawn="1">
            <p:ph type="subTitle" idx="1"/>
            <p:custDataLst>
              <p:tags r:id="rId4"/>
            </p:custDataLst>
          </p:nvPr>
        </p:nvSpPr>
        <p:spPr>
          <a:xfrm>
            <a:off x="2586079" y="2659305"/>
            <a:ext cx="8475749" cy="954168"/>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om du vill redigera mall för underrubrikformat</a:t>
            </a:r>
            <a:endParaRPr lang="sv-SE" dirty="0"/>
          </a:p>
        </p:txBody>
      </p:sp>
      <p:pic>
        <p:nvPicPr>
          <p:cNvPr id="3" name="Picture 2">
            <a:extLst>
              <a:ext uri="{FF2B5EF4-FFF2-40B4-BE49-F238E27FC236}">
                <a16:creationId xmlns:a16="http://schemas.microsoft.com/office/drawing/2014/main" id="{B3EF1DD1-E5FE-450C-8BB8-E0CF298C3FBD}"/>
              </a:ext>
              <a:ext uri="{C183D7F6-B498-43B3-948B-1728B52AA6E4}">
                <adec:decorative xmlns:adec="http://schemas.microsoft.com/office/drawing/2017/decorative" val="1"/>
              </a:ext>
            </a:extLst>
          </p:cNvPr>
          <p:cNvPicPr preferRelativeResize="0">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62314" y="5231402"/>
            <a:ext cx="1607040" cy="499522"/>
          </a:xfrm>
          <a:prstGeom prst="rect">
            <a:avLst/>
          </a:prstGeom>
        </p:spPr>
      </p:pic>
    </p:spTree>
    <p:extLst>
      <p:ext uri="{BB962C8B-B14F-4D97-AF65-F5344CB8AC3E}">
        <p14:creationId xmlns:p14="http://schemas.microsoft.com/office/powerpoint/2010/main" val="11140735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03AE918-754B-7F95-81B0-121AE178CE9E}"/>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A781348-0626-0E50-D356-61FE6F5FA0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C3E1D62F-77D4-D54B-29EA-D726E374AE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76692C7E-22FF-8B30-E68F-715C8EB6D83B}"/>
              </a:ext>
            </a:extLst>
          </p:cNvPr>
          <p:cNvSpPr>
            <a:spLocks noGrp="1"/>
          </p:cNvSpPr>
          <p:nvPr>
            <p:ph type="dt" sz="half" idx="10"/>
          </p:nvPr>
        </p:nvSpPr>
        <p:spPr/>
        <p:txBody>
          <a:bodyPr/>
          <a:lstStyle/>
          <a:p>
            <a:fld id="{B39DC186-E678-4C9B-BF9D-34395EF361F6}" type="datetimeFigureOut">
              <a:rPr lang="sv-SE" smtClean="0"/>
              <a:t>2026-02-11</a:t>
            </a:fld>
            <a:endParaRPr lang="sv-SE"/>
          </a:p>
        </p:txBody>
      </p:sp>
      <p:sp>
        <p:nvSpPr>
          <p:cNvPr id="6" name="Platshållare för sidfot 5">
            <a:extLst>
              <a:ext uri="{FF2B5EF4-FFF2-40B4-BE49-F238E27FC236}">
                <a16:creationId xmlns:a16="http://schemas.microsoft.com/office/drawing/2014/main" id="{3D7F561E-71F0-BD26-8341-3557A12705E4}"/>
              </a:ext>
            </a:extLst>
          </p:cNvPr>
          <p:cNvSpPr>
            <a:spLocks noGrp="1"/>
          </p:cNvSpPr>
          <p:nvPr>
            <p:ph type="ftr" sz="quarter" idx="11"/>
          </p:nvPr>
        </p:nvSpPr>
        <p:spPr/>
        <p:txBody>
          <a:bodyPr/>
          <a:lstStyle/>
          <a:p>
            <a:r>
              <a:rPr lang="sv-SE"/>
              <a:t>Vårdansvarskommittén</a:t>
            </a:r>
          </a:p>
        </p:txBody>
      </p:sp>
      <p:sp>
        <p:nvSpPr>
          <p:cNvPr id="7" name="Platshållare för bildnummer 6">
            <a:extLst>
              <a:ext uri="{FF2B5EF4-FFF2-40B4-BE49-F238E27FC236}">
                <a16:creationId xmlns:a16="http://schemas.microsoft.com/office/drawing/2014/main" id="{4FBCBC6E-8699-2B5D-A1FA-B8EA6E412986}"/>
              </a:ext>
            </a:extLst>
          </p:cNvPr>
          <p:cNvSpPr>
            <a:spLocks noGrp="1"/>
          </p:cNvSpPr>
          <p:nvPr>
            <p:ph type="sldNum" sz="quarter" idx="12"/>
          </p:nvPr>
        </p:nvSpPr>
        <p:spPr/>
        <p:txBody>
          <a:bodyPr/>
          <a:lstStyle/>
          <a:p>
            <a:fld id="{CE17B6A1-0016-4079-93A1-536B6C045CA7}" type="slidenum">
              <a:rPr lang="sv-SE" smtClean="0"/>
              <a:t>‹#›</a:t>
            </a:fld>
            <a:endParaRPr lang="sv-SE"/>
          </a:p>
        </p:txBody>
      </p:sp>
      <p:sp>
        <p:nvSpPr>
          <p:cNvPr id="8" name="Rektangel 7" descr="TagShape">
            <a:extLst>
              <a:ext uri="{FF2B5EF4-FFF2-40B4-BE49-F238E27FC236}">
                <a16:creationId xmlns:a16="http://schemas.microsoft.com/office/drawing/2014/main" id="{ECF945B8-F162-95BD-2C7B-83CB34558335}"/>
              </a:ext>
            </a:extLst>
          </p:cNvPr>
          <p:cNvSpPr/>
          <p:nvPr userDrawn="1"/>
        </p:nvSpPr>
        <p:spPr>
          <a:xfrm>
            <a:off x="0" y="0"/>
            <a:ext cx="0" cy="0"/>
          </a:xfrm>
          <a:prstGeom prst="rect">
            <a:avLst/>
          </a:prstGeom>
          <a:solidFill>
            <a:schemeClr val="accent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4481383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FC3394B-487D-93E9-FE65-6C9116BA4214}"/>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ADE0045F-DBD2-C6E4-6703-FF18CDA85A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57FFE6A9-753B-9ACB-CA26-FAEE9C5A7F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E16E4914-2C50-0D6A-9ED6-79790DA07EC4}"/>
              </a:ext>
            </a:extLst>
          </p:cNvPr>
          <p:cNvSpPr>
            <a:spLocks noGrp="1"/>
          </p:cNvSpPr>
          <p:nvPr>
            <p:ph type="dt" sz="half" idx="10"/>
          </p:nvPr>
        </p:nvSpPr>
        <p:spPr/>
        <p:txBody>
          <a:bodyPr/>
          <a:lstStyle/>
          <a:p>
            <a:fld id="{B39DC186-E678-4C9B-BF9D-34395EF361F6}" type="datetimeFigureOut">
              <a:rPr lang="sv-SE" smtClean="0"/>
              <a:t>2026-02-11</a:t>
            </a:fld>
            <a:endParaRPr lang="sv-SE"/>
          </a:p>
        </p:txBody>
      </p:sp>
      <p:sp>
        <p:nvSpPr>
          <p:cNvPr id="6" name="Platshållare för sidfot 5">
            <a:extLst>
              <a:ext uri="{FF2B5EF4-FFF2-40B4-BE49-F238E27FC236}">
                <a16:creationId xmlns:a16="http://schemas.microsoft.com/office/drawing/2014/main" id="{5A2967F5-F2E2-E807-3F37-0693892CD7E7}"/>
              </a:ext>
            </a:extLst>
          </p:cNvPr>
          <p:cNvSpPr>
            <a:spLocks noGrp="1"/>
          </p:cNvSpPr>
          <p:nvPr>
            <p:ph type="ftr" sz="quarter" idx="11"/>
          </p:nvPr>
        </p:nvSpPr>
        <p:spPr/>
        <p:txBody>
          <a:bodyPr/>
          <a:lstStyle/>
          <a:p>
            <a:r>
              <a:rPr lang="sv-SE"/>
              <a:t>Vårdansvarskommittén</a:t>
            </a:r>
          </a:p>
        </p:txBody>
      </p:sp>
      <p:sp>
        <p:nvSpPr>
          <p:cNvPr id="7" name="Platshållare för bildnummer 6">
            <a:extLst>
              <a:ext uri="{FF2B5EF4-FFF2-40B4-BE49-F238E27FC236}">
                <a16:creationId xmlns:a16="http://schemas.microsoft.com/office/drawing/2014/main" id="{4DE687F3-F1B7-8448-1BB1-5107E4610242}"/>
              </a:ext>
            </a:extLst>
          </p:cNvPr>
          <p:cNvSpPr>
            <a:spLocks noGrp="1"/>
          </p:cNvSpPr>
          <p:nvPr>
            <p:ph type="sldNum" sz="quarter" idx="12"/>
          </p:nvPr>
        </p:nvSpPr>
        <p:spPr/>
        <p:txBody>
          <a:bodyPr/>
          <a:lstStyle/>
          <a:p>
            <a:fld id="{CE17B6A1-0016-4079-93A1-536B6C045CA7}" type="slidenum">
              <a:rPr lang="sv-SE" smtClean="0"/>
              <a:t>‹#›</a:t>
            </a:fld>
            <a:endParaRPr lang="sv-SE"/>
          </a:p>
        </p:txBody>
      </p:sp>
      <p:sp>
        <p:nvSpPr>
          <p:cNvPr id="8" name="Rektangel 7" descr="TagShape">
            <a:extLst>
              <a:ext uri="{FF2B5EF4-FFF2-40B4-BE49-F238E27FC236}">
                <a16:creationId xmlns:a16="http://schemas.microsoft.com/office/drawing/2014/main" id="{67D4B0B7-BBCC-5B4B-5513-150C8B0BE168}"/>
              </a:ext>
            </a:extLst>
          </p:cNvPr>
          <p:cNvSpPr/>
          <p:nvPr userDrawn="1"/>
        </p:nvSpPr>
        <p:spPr>
          <a:xfrm>
            <a:off x="0" y="0"/>
            <a:ext cx="0" cy="0"/>
          </a:xfrm>
          <a:prstGeom prst="rect">
            <a:avLst/>
          </a:prstGeom>
          <a:solidFill>
            <a:schemeClr val="accent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604193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578FE91-52FB-FFA6-BB01-74E9C496BB45}"/>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ED5CE650-8629-D0D3-8BE9-2976CFE829D0}"/>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CF808C7-863F-4628-FC45-CAFCFDC23DC9}"/>
              </a:ext>
            </a:extLst>
          </p:cNvPr>
          <p:cNvSpPr>
            <a:spLocks noGrp="1"/>
          </p:cNvSpPr>
          <p:nvPr>
            <p:ph type="dt" sz="half" idx="10"/>
          </p:nvPr>
        </p:nvSpPr>
        <p:spPr/>
        <p:txBody>
          <a:bodyPr/>
          <a:lstStyle/>
          <a:p>
            <a:fld id="{B39DC186-E678-4C9B-BF9D-34395EF361F6}" type="datetimeFigureOut">
              <a:rPr lang="sv-SE" smtClean="0"/>
              <a:t>2026-02-11</a:t>
            </a:fld>
            <a:endParaRPr lang="sv-SE"/>
          </a:p>
        </p:txBody>
      </p:sp>
      <p:sp>
        <p:nvSpPr>
          <p:cNvPr id="5" name="Platshållare för sidfot 4">
            <a:extLst>
              <a:ext uri="{FF2B5EF4-FFF2-40B4-BE49-F238E27FC236}">
                <a16:creationId xmlns:a16="http://schemas.microsoft.com/office/drawing/2014/main" id="{580F52DE-C3F5-6127-22EC-01F5ECBB27F0}"/>
              </a:ext>
            </a:extLst>
          </p:cNvPr>
          <p:cNvSpPr>
            <a:spLocks noGrp="1"/>
          </p:cNvSpPr>
          <p:nvPr>
            <p:ph type="ftr" sz="quarter" idx="11"/>
          </p:nvPr>
        </p:nvSpPr>
        <p:spPr/>
        <p:txBody>
          <a:bodyPr/>
          <a:lstStyle/>
          <a:p>
            <a:r>
              <a:rPr lang="sv-SE"/>
              <a:t>Vårdansvarskommittén</a:t>
            </a:r>
          </a:p>
        </p:txBody>
      </p:sp>
      <p:sp>
        <p:nvSpPr>
          <p:cNvPr id="6" name="Platshållare för bildnummer 5">
            <a:extLst>
              <a:ext uri="{FF2B5EF4-FFF2-40B4-BE49-F238E27FC236}">
                <a16:creationId xmlns:a16="http://schemas.microsoft.com/office/drawing/2014/main" id="{7E29031F-7699-A460-59DF-BF280D30C542}"/>
              </a:ext>
            </a:extLst>
          </p:cNvPr>
          <p:cNvSpPr>
            <a:spLocks noGrp="1"/>
          </p:cNvSpPr>
          <p:nvPr>
            <p:ph type="sldNum" sz="quarter" idx="12"/>
          </p:nvPr>
        </p:nvSpPr>
        <p:spPr/>
        <p:txBody>
          <a:bodyPr/>
          <a:lstStyle/>
          <a:p>
            <a:fld id="{CE17B6A1-0016-4079-93A1-536B6C045CA7}" type="slidenum">
              <a:rPr lang="sv-SE" smtClean="0"/>
              <a:t>‹#›</a:t>
            </a:fld>
            <a:endParaRPr lang="sv-SE"/>
          </a:p>
        </p:txBody>
      </p:sp>
      <p:sp>
        <p:nvSpPr>
          <p:cNvPr id="7" name="Rektangel 6" descr="TagShape">
            <a:extLst>
              <a:ext uri="{FF2B5EF4-FFF2-40B4-BE49-F238E27FC236}">
                <a16:creationId xmlns:a16="http://schemas.microsoft.com/office/drawing/2014/main" id="{3073468E-A37A-4F0E-0D17-D3CB7C688F75}"/>
              </a:ext>
            </a:extLst>
          </p:cNvPr>
          <p:cNvSpPr/>
          <p:nvPr userDrawn="1"/>
        </p:nvSpPr>
        <p:spPr>
          <a:xfrm>
            <a:off x="0" y="0"/>
            <a:ext cx="0" cy="0"/>
          </a:xfrm>
          <a:prstGeom prst="rect">
            <a:avLst/>
          </a:prstGeom>
          <a:solidFill>
            <a:schemeClr val="accent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7015983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BDE083E8-0920-DC8F-E4E8-82E72E2EDB6D}"/>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95FAA3B1-9C0E-7766-578B-44921F10874F}"/>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53281BC1-C104-FA70-8BD3-4B6C760D6E19}"/>
              </a:ext>
            </a:extLst>
          </p:cNvPr>
          <p:cNvSpPr>
            <a:spLocks noGrp="1"/>
          </p:cNvSpPr>
          <p:nvPr>
            <p:ph type="dt" sz="half" idx="10"/>
          </p:nvPr>
        </p:nvSpPr>
        <p:spPr/>
        <p:txBody>
          <a:bodyPr/>
          <a:lstStyle/>
          <a:p>
            <a:fld id="{B39DC186-E678-4C9B-BF9D-34395EF361F6}" type="datetimeFigureOut">
              <a:rPr lang="sv-SE" smtClean="0"/>
              <a:t>2026-02-11</a:t>
            </a:fld>
            <a:endParaRPr lang="sv-SE"/>
          </a:p>
        </p:txBody>
      </p:sp>
      <p:sp>
        <p:nvSpPr>
          <p:cNvPr id="5" name="Platshållare för sidfot 4">
            <a:extLst>
              <a:ext uri="{FF2B5EF4-FFF2-40B4-BE49-F238E27FC236}">
                <a16:creationId xmlns:a16="http://schemas.microsoft.com/office/drawing/2014/main" id="{A85EAE4F-6392-EE1B-09B4-CF537D0A7766}"/>
              </a:ext>
            </a:extLst>
          </p:cNvPr>
          <p:cNvSpPr>
            <a:spLocks noGrp="1"/>
          </p:cNvSpPr>
          <p:nvPr>
            <p:ph type="ftr" sz="quarter" idx="11"/>
          </p:nvPr>
        </p:nvSpPr>
        <p:spPr/>
        <p:txBody>
          <a:bodyPr/>
          <a:lstStyle/>
          <a:p>
            <a:r>
              <a:rPr lang="sv-SE"/>
              <a:t>Vårdansvarskommittén</a:t>
            </a:r>
          </a:p>
        </p:txBody>
      </p:sp>
      <p:sp>
        <p:nvSpPr>
          <p:cNvPr id="6" name="Platshållare för bildnummer 5">
            <a:extLst>
              <a:ext uri="{FF2B5EF4-FFF2-40B4-BE49-F238E27FC236}">
                <a16:creationId xmlns:a16="http://schemas.microsoft.com/office/drawing/2014/main" id="{E7227CAE-57F5-BB0C-1CDB-A6D022D6AD0E}"/>
              </a:ext>
            </a:extLst>
          </p:cNvPr>
          <p:cNvSpPr>
            <a:spLocks noGrp="1"/>
          </p:cNvSpPr>
          <p:nvPr>
            <p:ph type="sldNum" sz="quarter" idx="12"/>
          </p:nvPr>
        </p:nvSpPr>
        <p:spPr/>
        <p:txBody>
          <a:bodyPr/>
          <a:lstStyle/>
          <a:p>
            <a:fld id="{CE17B6A1-0016-4079-93A1-536B6C045CA7}" type="slidenum">
              <a:rPr lang="sv-SE" smtClean="0"/>
              <a:t>‹#›</a:t>
            </a:fld>
            <a:endParaRPr lang="sv-SE"/>
          </a:p>
        </p:txBody>
      </p:sp>
      <p:sp>
        <p:nvSpPr>
          <p:cNvPr id="7" name="Rektangel 6" descr="TagShape">
            <a:extLst>
              <a:ext uri="{FF2B5EF4-FFF2-40B4-BE49-F238E27FC236}">
                <a16:creationId xmlns:a16="http://schemas.microsoft.com/office/drawing/2014/main" id="{E7D33D60-C841-3462-3689-130C6590A1FA}"/>
              </a:ext>
            </a:extLst>
          </p:cNvPr>
          <p:cNvSpPr/>
          <p:nvPr userDrawn="1"/>
        </p:nvSpPr>
        <p:spPr>
          <a:xfrm>
            <a:off x="0" y="0"/>
            <a:ext cx="0" cy="0"/>
          </a:xfrm>
          <a:prstGeom prst="rect">
            <a:avLst/>
          </a:prstGeom>
          <a:solidFill>
            <a:schemeClr val="accent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397059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12" name="Objekt 11" hidden="1"/>
          <p:cNvGraphicFramePr>
            <a:graphicFrameLocks noChangeAspect="1"/>
          </p:cNvGraphicFramePr>
          <p:nvPr userDrawn="1">
            <p:custDataLst>
              <p:tags r:id="rId1"/>
            </p:custDataLst>
            <p:extLst>
              <p:ext uri="{D42A27DB-BD31-4B8C-83A1-F6EECF244321}">
                <p14:modId xmlns:p14="http://schemas.microsoft.com/office/powerpoint/2010/main" val="111383058"/>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0" name=""/>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26" name="Platshållare för text 13"/>
          <p:cNvSpPr>
            <a:spLocks noGrp="1"/>
          </p:cNvSpPr>
          <p:nvPr>
            <p:ph type="body" sz="quarter" idx="12" hasCustomPrompt="1"/>
          </p:nvPr>
        </p:nvSpPr>
        <p:spPr>
          <a:xfrm>
            <a:off x="609601" y="1600202"/>
            <a:ext cx="10972799" cy="725749"/>
          </a:xfrm>
          <a:prstGeom prst="roundRect">
            <a:avLst>
              <a:gd name="adj" fmla="val 11849"/>
            </a:avLst>
          </a:prstGeom>
          <a:solidFill>
            <a:schemeClr val="accent1"/>
          </a:solidFill>
        </p:spPr>
        <p:txBody>
          <a:bodyPr lIns="90000" tIns="36000" rIns="90000" bIns="36000" anchor="ctr">
            <a:normAutofit/>
          </a:bodyPr>
          <a:lstStyle>
            <a:lvl1pPr marL="0" indent="0" algn="l">
              <a:buNone/>
              <a:defRPr sz="2000" b="1"/>
            </a:lvl1pPr>
          </a:lstStyle>
          <a:p>
            <a:pPr lvl="0"/>
            <a:r>
              <a:rPr lang="sv-SE" dirty="0"/>
              <a:t>Agendapunkt 1</a:t>
            </a:r>
          </a:p>
        </p:txBody>
      </p:sp>
      <p:sp>
        <p:nvSpPr>
          <p:cNvPr id="2" name="Rubrik 1"/>
          <p:cNvSpPr>
            <a:spLocks noGrp="1"/>
          </p:cNvSpPr>
          <p:nvPr>
            <p:ph type="title"/>
          </p:nvPr>
        </p:nvSpPr>
        <p:spPr/>
        <p:txBody>
          <a:body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p>
            <a:endParaRPr lang="sv-SE"/>
          </a:p>
        </p:txBody>
      </p:sp>
      <p:sp>
        <p:nvSpPr>
          <p:cNvPr id="32" name="Platshållare för text 13"/>
          <p:cNvSpPr>
            <a:spLocks noGrp="1"/>
          </p:cNvSpPr>
          <p:nvPr>
            <p:ph type="body" sz="quarter" idx="13" hasCustomPrompt="1"/>
          </p:nvPr>
        </p:nvSpPr>
        <p:spPr>
          <a:xfrm>
            <a:off x="609601" y="2504202"/>
            <a:ext cx="10972799" cy="725749"/>
          </a:xfrm>
          <a:prstGeom prst="roundRect">
            <a:avLst>
              <a:gd name="adj" fmla="val 11849"/>
            </a:avLst>
          </a:prstGeom>
          <a:solidFill>
            <a:schemeClr val="accent1">
              <a:lumMod val="60000"/>
              <a:lumOff val="40000"/>
            </a:schemeClr>
          </a:solidFill>
        </p:spPr>
        <p:txBody>
          <a:bodyPr lIns="90000" tIns="36000" rIns="90000" bIns="36000" anchor="ctr">
            <a:normAutofit/>
          </a:bodyPr>
          <a:lstStyle>
            <a:lvl1pPr marL="0" indent="0" algn="l">
              <a:buNone/>
              <a:defRPr sz="2000" b="0"/>
            </a:lvl1pPr>
          </a:lstStyle>
          <a:p>
            <a:pPr lvl="0"/>
            <a:r>
              <a:rPr lang="sv-SE" dirty="0"/>
              <a:t>Agendapunkt 2</a:t>
            </a:r>
          </a:p>
        </p:txBody>
      </p:sp>
      <p:sp>
        <p:nvSpPr>
          <p:cNvPr id="33" name="Platshållare för text 13"/>
          <p:cNvSpPr>
            <a:spLocks noGrp="1"/>
          </p:cNvSpPr>
          <p:nvPr>
            <p:ph type="body" sz="quarter" idx="14" hasCustomPrompt="1"/>
          </p:nvPr>
        </p:nvSpPr>
        <p:spPr>
          <a:xfrm>
            <a:off x="609601" y="3408202"/>
            <a:ext cx="10972799" cy="725749"/>
          </a:xfrm>
          <a:prstGeom prst="roundRect">
            <a:avLst>
              <a:gd name="adj" fmla="val 11849"/>
            </a:avLst>
          </a:prstGeom>
          <a:solidFill>
            <a:schemeClr val="accent1">
              <a:lumMod val="60000"/>
              <a:lumOff val="40000"/>
            </a:schemeClr>
          </a:solidFill>
        </p:spPr>
        <p:txBody>
          <a:bodyPr lIns="90000" tIns="36000" rIns="90000" bIns="36000" anchor="ctr">
            <a:normAutofit/>
          </a:bodyPr>
          <a:lstStyle>
            <a:lvl1pPr marL="0" indent="0" algn="l">
              <a:buNone/>
              <a:defRPr sz="2000" b="0"/>
            </a:lvl1pPr>
          </a:lstStyle>
          <a:p>
            <a:pPr lvl="0"/>
            <a:r>
              <a:rPr lang="sv-SE" dirty="0"/>
              <a:t>Agendapunkt 3</a:t>
            </a:r>
          </a:p>
        </p:txBody>
      </p:sp>
      <p:sp>
        <p:nvSpPr>
          <p:cNvPr id="34" name="Platshållare för text 13"/>
          <p:cNvSpPr>
            <a:spLocks noGrp="1"/>
          </p:cNvSpPr>
          <p:nvPr>
            <p:ph type="body" sz="quarter" idx="15" hasCustomPrompt="1"/>
          </p:nvPr>
        </p:nvSpPr>
        <p:spPr>
          <a:xfrm>
            <a:off x="609601" y="4312202"/>
            <a:ext cx="10972799" cy="725749"/>
          </a:xfrm>
          <a:prstGeom prst="roundRect">
            <a:avLst>
              <a:gd name="adj" fmla="val 11849"/>
            </a:avLst>
          </a:prstGeom>
          <a:solidFill>
            <a:schemeClr val="accent1">
              <a:lumMod val="60000"/>
              <a:lumOff val="40000"/>
            </a:schemeClr>
          </a:solidFill>
        </p:spPr>
        <p:txBody>
          <a:bodyPr lIns="90000" tIns="36000" rIns="90000" bIns="36000" anchor="ctr">
            <a:normAutofit/>
          </a:bodyPr>
          <a:lstStyle>
            <a:lvl1pPr marL="0" indent="0" algn="l">
              <a:buNone/>
              <a:defRPr sz="2000" b="0"/>
            </a:lvl1pPr>
          </a:lstStyle>
          <a:p>
            <a:pPr lvl="0"/>
            <a:r>
              <a:rPr lang="sv-SE" dirty="0"/>
              <a:t>Agendapunkt 4</a:t>
            </a:r>
          </a:p>
        </p:txBody>
      </p:sp>
      <p:sp>
        <p:nvSpPr>
          <p:cNvPr id="35" name="Platshållare för text 13"/>
          <p:cNvSpPr>
            <a:spLocks noGrp="1"/>
          </p:cNvSpPr>
          <p:nvPr>
            <p:ph type="body" sz="quarter" idx="16" hasCustomPrompt="1"/>
          </p:nvPr>
        </p:nvSpPr>
        <p:spPr>
          <a:xfrm>
            <a:off x="609601" y="5216202"/>
            <a:ext cx="10972799" cy="725749"/>
          </a:xfrm>
          <a:prstGeom prst="roundRect">
            <a:avLst>
              <a:gd name="adj" fmla="val 11849"/>
            </a:avLst>
          </a:prstGeom>
          <a:solidFill>
            <a:schemeClr val="accent1">
              <a:lumMod val="60000"/>
              <a:lumOff val="40000"/>
            </a:schemeClr>
          </a:solidFill>
        </p:spPr>
        <p:txBody>
          <a:bodyPr lIns="90000" tIns="36000" rIns="90000" bIns="36000" anchor="ctr">
            <a:normAutofit/>
          </a:bodyPr>
          <a:lstStyle>
            <a:lvl1pPr marL="0" indent="0" algn="l">
              <a:buNone/>
              <a:defRPr sz="2000" b="0"/>
            </a:lvl1pPr>
          </a:lstStyle>
          <a:p>
            <a:pPr lvl="0"/>
            <a:r>
              <a:rPr lang="sv-SE" dirty="0"/>
              <a:t>Agendapunkt 5</a:t>
            </a:r>
          </a:p>
        </p:txBody>
      </p:sp>
    </p:spTree>
  </p:cSld>
  <p:clrMapOvr>
    <a:masterClrMapping/>
  </p:clrMapOvr>
  <p:extLst>
    <p:ext uri="{DCECCB84-F9BA-43D5-87BE-67443E8EF086}">
      <p15:sldGuideLst xmlns:p15="http://schemas.microsoft.com/office/powerpoint/2012/main">
        <p15:guide id="1" orient="horz" pos="100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rågeställning 1">
    <p:spTree>
      <p:nvGrpSpPr>
        <p:cNvPr id="1" name=""/>
        <p:cNvGrpSpPr/>
        <p:nvPr/>
      </p:nvGrpSpPr>
      <p:grpSpPr>
        <a:xfrm>
          <a:off x="0" y="0"/>
          <a:ext cx="0" cy="0"/>
          <a:chOff x="0" y="0"/>
          <a:chExt cx="0" cy="0"/>
        </a:xfrm>
      </p:grpSpPr>
      <p:graphicFrame>
        <p:nvGraphicFramePr>
          <p:cNvPr id="17" name="Objekt 16" hidden="1"/>
          <p:cNvGraphicFramePr>
            <a:graphicFrameLocks noChangeAspect="1"/>
          </p:cNvGraphicFramePr>
          <p:nvPr userDrawn="1">
            <p:custDataLst>
              <p:tags r:id="rId1"/>
            </p:custDataLst>
            <p:extLst>
              <p:ext uri="{D42A27DB-BD31-4B8C-83A1-F6EECF244321}">
                <p14:modId xmlns:p14="http://schemas.microsoft.com/office/powerpoint/2010/main" val="431605380"/>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344" imgH="344" progId="TCLayout.ActiveDocument.1">
                  <p:embed/>
                </p:oleObj>
              </mc:Choice>
              <mc:Fallback>
                <p:oleObj name="think-cell Slide" r:id="rId3" imgW="344" imgH="344" progId="TCLayout.ActiveDocument.1">
                  <p:embed/>
                  <p:pic>
                    <p:nvPicPr>
                      <p:cNvPr id="0" name=""/>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16" name="Platshållare för innehåll 15"/>
          <p:cNvSpPr>
            <a:spLocks noGrp="1"/>
          </p:cNvSpPr>
          <p:nvPr>
            <p:ph sz="quarter" idx="12" hasCustomPrompt="1"/>
          </p:nvPr>
        </p:nvSpPr>
        <p:spPr>
          <a:xfrm>
            <a:off x="818778" y="1816101"/>
            <a:ext cx="10749335" cy="4168775"/>
          </a:xfrm>
          <a:prstGeom prst="roundRect">
            <a:avLst>
              <a:gd name="adj" fmla="val 3038"/>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sv-SE" dirty="0">
                <a:solidFill>
                  <a:schemeClr val="lt1"/>
                </a:solidFill>
              </a:defRPr>
            </a:lvl1pPr>
          </a:lstStyle>
          <a:p>
            <a:pPr marL="0" lvl="0" algn="ctr"/>
            <a:r>
              <a:rPr lang="sv-SE" dirty="0"/>
              <a:t> </a:t>
            </a:r>
          </a:p>
        </p:txBody>
      </p:sp>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endParaRPr lang="sv-SE" dirty="0"/>
          </a:p>
        </p:txBody>
      </p:sp>
      <p:sp>
        <p:nvSpPr>
          <p:cNvPr id="4" name="Platshållare för bildnummer 3"/>
          <p:cNvSpPr>
            <a:spLocks noGrp="1"/>
          </p:cNvSpPr>
          <p:nvPr>
            <p:ph type="sldNum" sz="quarter" idx="11"/>
          </p:nvPr>
        </p:nvSpPr>
        <p:spPr/>
        <p:txBody>
          <a:bodyPr/>
          <a:lstStyle/>
          <a:p>
            <a:fld id="{718115D8-D0E0-4989-937C-BB7C2E4D5FD0}" type="slidenum">
              <a:rPr lang="sv-SE" smtClean="0"/>
              <a:pPr/>
              <a:t>‹#›</a:t>
            </a:fld>
            <a:endParaRPr lang="sv-SE" dirty="0"/>
          </a:p>
        </p:txBody>
      </p:sp>
      <p:sp>
        <p:nvSpPr>
          <p:cNvPr id="18" name="Platshållare för text 13"/>
          <p:cNvSpPr>
            <a:spLocks noGrp="1"/>
          </p:cNvSpPr>
          <p:nvPr>
            <p:ph type="body" sz="quarter" idx="13" hasCustomPrompt="1"/>
          </p:nvPr>
        </p:nvSpPr>
        <p:spPr>
          <a:xfrm>
            <a:off x="1231900" y="2249470"/>
            <a:ext cx="10020300" cy="699463"/>
          </a:xfrm>
          <a:prstGeom prst="roundRect">
            <a:avLst>
              <a:gd name="adj" fmla="val 11849"/>
            </a:avLst>
          </a:prstGeom>
          <a:solidFill>
            <a:schemeClr val="accent1"/>
          </a:solidFill>
        </p:spPr>
        <p:txBody>
          <a:bodyPr lIns="90000" tIns="36000" rIns="90000" bIns="36000" anchor="ctr">
            <a:normAutofit/>
          </a:bodyPr>
          <a:lstStyle>
            <a:lvl1pPr marL="0" indent="0" algn="l">
              <a:buNone/>
              <a:defRPr sz="2000" b="0" baseline="0"/>
            </a:lvl1pPr>
          </a:lstStyle>
          <a:p>
            <a:pPr lvl="0"/>
            <a:r>
              <a:rPr lang="sv-SE" dirty="0"/>
              <a:t>Fråga 1</a:t>
            </a:r>
          </a:p>
        </p:txBody>
      </p:sp>
      <p:sp>
        <p:nvSpPr>
          <p:cNvPr id="24" name="Platshållare för text 13"/>
          <p:cNvSpPr>
            <a:spLocks noGrp="1"/>
          </p:cNvSpPr>
          <p:nvPr>
            <p:ph type="body" sz="quarter" idx="17" hasCustomPrompt="1"/>
          </p:nvPr>
        </p:nvSpPr>
        <p:spPr>
          <a:xfrm>
            <a:off x="624417" y="1612625"/>
            <a:ext cx="504000" cy="504000"/>
          </a:xfrm>
          <a:prstGeom prst="ellipse">
            <a:avLst/>
          </a:prstGeom>
          <a:solidFill>
            <a:schemeClr val="accent1"/>
          </a:solidFill>
          <a:ln w="28575">
            <a:solidFill>
              <a:schemeClr val="bg1"/>
            </a:solidFill>
          </a:ln>
        </p:spPr>
        <p:txBody>
          <a:bodyPr lIns="90000" tIns="36000" rIns="90000" bIns="36000" anchor="ctr">
            <a:noAutofit/>
          </a:bodyPr>
          <a:lstStyle>
            <a:lvl1pPr marL="0" indent="0" algn="ctr">
              <a:buNone/>
              <a:defRPr sz="2800" b="1" baseline="0"/>
            </a:lvl1pPr>
          </a:lstStyle>
          <a:p>
            <a:pPr lvl="0"/>
            <a:r>
              <a:rPr lang="sv-SE" dirty="0"/>
              <a:t>…</a:t>
            </a:r>
          </a:p>
        </p:txBody>
      </p:sp>
      <p:sp>
        <p:nvSpPr>
          <p:cNvPr id="12" name="Platshållare för text 13"/>
          <p:cNvSpPr>
            <a:spLocks noGrp="1"/>
          </p:cNvSpPr>
          <p:nvPr>
            <p:ph type="body" sz="quarter" idx="18" hasCustomPrompt="1"/>
          </p:nvPr>
        </p:nvSpPr>
        <p:spPr>
          <a:xfrm>
            <a:off x="1084688" y="2054482"/>
            <a:ext cx="316800" cy="317592"/>
          </a:xfrm>
          <a:prstGeom prst="ellipse">
            <a:avLst/>
          </a:prstGeom>
          <a:solidFill>
            <a:schemeClr val="accent1"/>
          </a:solidFill>
          <a:ln w="28575">
            <a:solidFill>
              <a:schemeClr val="bg1">
                <a:lumMod val="95000"/>
              </a:schemeClr>
            </a:solidFill>
          </a:ln>
        </p:spPr>
        <p:txBody>
          <a:bodyPr lIns="90000" tIns="36000" rIns="90000" bIns="36000" anchor="ctr">
            <a:noAutofit/>
          </a:bodyPr>
          <a:lstStyle>
            <a:lvl1pPr marL="0" indent="0" algn="ctr">
              <a:buNone/>
              <a:defRPr sz="1800" b="1" baseline="0"/>
            </a:lvl1pPr>
          </a:lstStyle>
          <a:p>
            <a:pPr lvl="0"/>
            <a:r>
              <a:rPr lang="sv-SE" dirty="0"/>
              <a:t>.</a:t>
            </a:r>
          </a:p>
        </p:txBody>
      </p:sp>
      <p:sp>
        <p:nvSpPr>
          <p:cNvPr id="29" name="Platshållare för text 13"/>
          <p:cNvSpPr>
            <a:spLocks noGrp="1"/>
          </p:cNvSpPr>
          <p:nvPr>
            <p:ph type="body" sz="quarter" idx="19" hasCustomPrompt="1"/>
          </p:nvPr>
        </p:nvSpPr>
        <p:spPr>
          <a:xfrm>
            <a:off x="1231900" y="3187372"/>
            <a:ext cx="10020300" cy="699463"/>
          </a:xfrm>
          <a:prstGeom prst="roundRect">
            <a:avLst>
              <a:gd name="adj" fmla="val 11849"/>
            </a:avLst>
          </a:prstGeom>
          <a:solidFill>
            <a:schemeClr val="accent1"/>
          </a:solidFill>
        </p:spPr>
        <p:txBody>
          <a:bodyPr lIns="90000" tIns="36000" rIns="90000" bIns="36000" anchor="ctr">
            <a:normAutofit/>
          </a:bodyPr>
          <a:lstStyle>
            <a:lvl1pPr marL="0" indent="0" algn="l">
              <a:buNone/>
              <a:defRPr sz="2000" b="0" baseline="0"/>
            </a:lvl1pPr>
          </a:lstStyle>
          <a:p>
            <a:pPr lvl="0"/>
            <a:r>
              <a:rPr lang="sv-SE" dirty="0"/>
              <a:t>Fråga 2</a:t>
            </a:r>
          </a:p>
        </p:txBody>
      </p:sp>
      <p:sp>
        <p:nvSpPr>
          <p:cNvPr id="30" name="Platshållare för text 13"/>
          <p:cNvSpPr>
            <a:spLocks noGrp="1"/>
          </p:cNvSpPr>
          <p:nvPr>
            <p:ph type="body" sz="quarter" idx="20" hasCustomPrompt="1"/>
          </p:nvPr>
        </p:nvSpPr>
        <p:spPr>
          <a:xfrm>
            <a:off x="1084688" y="2992384"/>
            <a:ext cx="316800" cy="317592"/>
          </a:xfrm>
          <a:prstGeom prst="ellipse">
            <a:avLst/>
          </a:prstGeom>
          <a:solidFill>
            <a:schemeClr val="accent1"/>
          </a:solidFill>
          <a:ln w="28575">
            <a:solidFill>
              <a:schemeClr val="bg1">
                <a:lumMod val="95000"/>
              </a:schemeClr>
            </a:solidFill>
          </a:ln>
        </p:spPr>
        <p:txBody>
          <a:bodyPr lIns="90000" tIns="36000" rIns="90000" bIns="36000" anchor="ctr">
            <a:noAutofit/>
          </a:bodyPr>
          <a:lstStyle>
            <a:lvl1pPr marL="0" indent="0" algn="ctr">
              <a:buNone/>
              <a:defRPr sz="1800" b="1" baseline="0"/>
            </a:lvl1pPr>
          </a:lstStyle>
          <a:p>
            <a:pPr lvl="0"/>
            <a:r>
              <a:rPr lang="sv-SE" dirty="0"/>
              <a:t>.</a:t>
            </a:r>
          </a:p>
        </p:txBody>
      </p:sp>
      <p:sp>
        <p:nvSpPr>
          <p:cNvPr id="31" name="Platshållare för text 13"/>
          <p:cNvSpPr>
            <a:spLocks noGrp="1"/>
          </p:cNvSpPr>
          <p:nvPr>
            <p:ph type="body" sz="quarter" idx="21" hasCustomPrompt="1"/>
          </p:nvPr>
        </p:nvSpPr>
        <p:spPr>
          <a:xfrm>
            <a:off x="1231900" y="4125274"/>
            <a:ext cx="10020300" cy="699463"/>
          </a:xfrm>
          <a:prstGeom prst="roundRect">
            <a:avLst>
              <a:gd name="adj" fmla="val 11849"/>
            </a:avLst>
          </a:prstGeom>
          <a:solidFill>
            <a:schemeClr val="accent1"/>
          </a:solidFill>
        </p:spPr>
        <p:txBody>
          <a:bodyPr lIns="90000" tIns="36000" rIns="90000" bIns="36000" anchor="ctr">
            <a:normAutofit/>
          </a:bodyPr>
          <a:lstStyle>
            <a:lvl1pPr marL="0" indent="0" algn="l">
              <a:buNone/>
              <a:defRPr sz="2000" b="0" baseline="0"/>
            </a:lvl1pPr>
          </a:lstStyle>
          <a:p>
            <a:pPr lvl="0"/>
            <a:r>
              <a:rPr lang="sv-SE" dirty="0"/>
              <a:t>Fråga 3</a:t>
            </a:r>
          </a:p>
        </p:txBody>
      </p:sp>
      <p:sp>
        <p:nvSpPr>
          <p:cNvPr id="32" name="Platshållare för text 13"/>
          <p:cNvSpPr>
            <a:spLocks noGrp="1"/>
          </p:cNvSpPr>
          <p:nvPr>
            <p:ph type="body" sz="quarter" idx="22" hasCustomPrompt="1"/>
          </p:nvPr>
        </p:nvSpPr>
        <p:spPr>
          <a:xfrm>
            <a:off x="1084688" y="3930286"/>
            <a:ext cx="316800" cy="317592"/>
          </a:xfrm>
          <a:prstGeom prst="ellipse">
            <a:avLst/>
          </a:prstGeom>
          <a:solidFill>
            <a:schemeClr val="accent1"/>
          </a:solidFill>
          <a:ln w="28575">
            <a:solidFill>
              <a:schemeClr val="bg1">
                <a:lumMod val="95000"/>
              </a:schemeClr>
            </a:solidFill>
          </a:ln>
        </p:spPr>
        <p:txBody>
          <a:bodyPr lIns="90000" tIns="36000" rIns="90000" bIns="36000" anchor="ctr">
            <a:noAutofit/>
          </a:bodyPr>
          <a:lstStyle>
            <a:lvl1pPr marL="0" indent="0" algn="ctr">
              <a:buNone/>
              <a:defRPr sz="1800" b="1" baseline="0"/>
            </a:lvl1pPr>
          </a:lstStyle>
          <a:p>
            <a:pPr lvl="0"/>
            <a:r>
              <a:rPr lang="sv-SE" dirty="0"/>
              <a:t>.</a:t>
            </a:r>
          </a:p>
        </p:txBody>
      </p:sp>
      <p:sp>
        <p:nvSpPr>
          <p:cNvPr id="33" name="Platshållare för text 13"/>
          <p:cNvSpPr>
            <a:spLocks noGrp="1"/>
          </p:cNvSpPr>
          <p:nvPr>
            <p:ph type="body" sz="quarter" idx="23" hasCustomPrompt="1"/>
          </p:nvPr>
        </p:nvSpPr>
        <p:spPr>
          <a:xfrm>
            <a:off x="1231900" y="5126617"/>
            <a:ext cx="10020300" cy="699463"/>
          </a:xfrm>
          <a:prstGeom prst="roundRect">
            <a:avLst>
              <a:gd name="adj" fmla="val 11849"/>
            </a:avLst>
          </a:prstGeom>
          <a:solidFill>
            <a:schemeClr val="accent1"/>
          </a:solidFill>
        </p:spPr>
        <p:txBody>
          <a:bodyPr lIns="90000" tIns="36000" rIns="90000" bIns="36000" anchor="ctr">
            <a:normAutofit/>
          </a:bodyPr>
          <a:lstStyle>
            <a:lvl1pPr marL="0" indent="0" algn="l">
              <a:buNone/>
              <a:defRPr sz="2000" b="0" baseline="0"/>
            </a:lvl1pPr>
          </a:lstStyle>
          <a:p>
            <a:pPr lvl="0"/>
            <a:r>
              <a:rPr lang="sv-SE" dirty="0"/>
              <a:t>Fråga 4</a:t>
            </a:r>
          </a:p>
        </p:txBody>
      </p:sp>
      <p:sp>
        <p:nvSpPr>
          <p:cNvPr id="34" name="Platshållare för text 13"/>
          <p:cNvSpPr>
            <a:spLocks noGrp="1"/>
          </p:cNvSpPr>
          <p:nvPr>
            <p:ph type="body" sz="quarter" idx="24" hasCustomPrompt="1"/>
          </p:nvPr>
        </p:nvSpPr>
        <p:spPr>
          <a:xfrm>
            <a:off x="1084688" y="4931629"/>
            <a:ext cx="316800" cy="317592"/>
          </a:xfrm>
          <a:prstGeom prst="ellipse">
            <a:avLst/>
          </a:prstGeom>
          <a:solidFill>
            <a:schemeClr val="accent1"/>
          </a:solidFill>
          <a:ln w="28575">
            <a:solidFill>
              <a:schemeClr val="bg1">
                <a:lumMod val="95000"/>
              </a:schemeClr>
            </a:solidFill>
          </a:ln>
        </p:spPr>
        <p:txBody>
          <a:bodyPr lIns="90000" tIns="36000" rIns="90000" bIns="36000" anchor="ctr">
            <a:noAutofit/>
          </a:bodyPr>
          <a:lstStyle>
            <a:lvl1pPr marL="0" indent="0" algn="ctr">
              <a:buNone/>
              <a:defRPr sz="1800" b="1" baseline="0"/>
            </a:lvl1pPr>
          </a:lstStyle>
          <a:p>
            <a:pPr lvl="0"/>
            <a:r>
              <a:rPr lang="sv-SE" dirty="0"/>
              <a:t>.</a:t>
            </a:r>
          </a:p>
        </p:txBody>
      </p:sp>
    </p:spTree>
    <p:extLst>
      <p:ext uri="{BB962C8B-B14F-4D97-AF65-F5344CB8AC3E}">
        <p14:creationId xmlns:p14="http://schemas.microsoft.com/office/powerpoint/2010/main" val="3924180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rågeställning alternativ 2">
    <p:spTree>
      <p:nvGrpSpPr>
        <p:cNvPr id="1" name=""/>
        <p:cNvGrpSpPr/>
        <p:nvPr/>
      </p:nvGrpSpPr>
      <p:grpSpPr>
        <a:xfrm>
          <a:off x="0" y="0"/>
          <a:ext cx="0" cy="0"/>
          <a:chOff x="0" y="0"/>
          <a:chExt cx="0" cy="0"/>
        </a:xfrm>
      </p:grpSpPr>
      <p:graphicFrame>
        <p:nvGraphicFramePr>
          <p:cNvPr id="17" name="Objekt 16" hidden="1"/>
          <p:cNvGraphicFramePr>
            <a:graphicFrameLocks noChangeAspect="1"/>
          </p:cNvGraphicFramePr>
          <p:nvPr userDrawn="1">
            <p:custDataLst>
              <p:tags r:id="rId1"/>
            </p:custDataLst>
            <p:extLst>
              <p:ext uri="{D42A27DB-BD31-4B8C-83A1-F6EECF244321}">
                <p14:modId xmlns:p14="http://schemas.microsoft.com/office/powerpoint/2010/main" val="1929454339"/>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344" imgH="344" progId="TCLayout.ActiveDocument.1">
                  <p:embed/>
                </p:oleObj>
              </mc:Choice>
              <mc:Fallback>
                <p:oleObj name="think-cell Slide" r:id="rId3" imgW="344" imgH="344" progId="TCLayout.ActiveDocument.1">
                  <p:embed/>
                  <p:pic>
                    <p:nvPicPr>
                      <p:cNvPr id="17" name="Objekt 16"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16" name="Platshållare för innehåll 15"/>
          <p:cNvSpPr>
            <a:spLocks noGrp="1"/>
          </p:cNvSpPr>
          <p:nvPr>
            <p:ph sz="quarter" idx="12" hasCustomPrompt="1"/>
          </p:nvPr>
        </p:nvSpPr>
        <p:spPr>
          <a:xfrm>
            <a:off x="818778" y="1816101"/>
            <a:ext cx="10748806" cy="4168775"/>
          </a:xfrm>
          <a:prstGeom prst="roundRect">
            <a:avLst>
              <a:gd name="adj" fmla="val 3038"/>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sv-SE" dirty="0">
                <a:solidFill>
                  <a:schemeClr val="lt1"/>
                </a:solidFill>
              </a:defRPr>
            </a:lvl1pPr>
          </a:lstStyle>
          <a:p>
            <a:pPr marL="0" lvl="0" algn="ctr"/>
            <a:r>
              <a:rPr lang="sv-SE" dirty="0"/>
              <a:t> </a:t>
            </a:r>
          </a:p>
        </p:txBody>
      </p:sp>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endParaRPr lang="sv-SE" dirty="0"/>
          </a:p>
        </p:txBody>
      </p:sp>
      <p:sp>
        <p:nvSpPr>
          <p:cNvPr id="4" name="Platshållare för bildnummer 3"/>
          <p:cNvSpPr>
            <a:spLocks noGrp="1"/>
          </p:cNvSpPr>
          <p:nvPr>
            <p:ph type="sldNum" sz="quarter" idx="11"/>
          </p:nvPr>
        </p:nvSpPr>
        <p:spPr/>
        <p:txBody>
          <a:bodyPr/>
          <a:lstStyle/>
          <a:p>
            <a:fld id="{718115D8-D0E0-4989-937C-BB7C2E4D5FD0}" type="slidenum">
              <a:rPr lang="sv-SE" smtClean="0"/>
              <a:pPr/>
              <a:t>‹#›</a:t>
            </a:fld>
            <a:endParaRPr lang="sv-SE" dirty="0"/>
          </a:p>
        </p:txBody>
      </p:sp>
      <p:sp>
        <p:nvSpPr>
          <p:cNvPr id="18" name="Platshållare för text 13"/>
          <p:cNvSpPr>
            <a:spLocks noGrp="1"/>
          </p:cNvSpPr>
          <p:nvPr>
            <p:ph type="body" sz="quarter" idx="13" hasCustomPrompt="1"/>
          </p:nvPr>
        </p:nvSpPr>
        <p:spPr>
          <a:xfrm>
            <a:off x="1231900" y="2249470"/>
            <a:ext cx="10071100" cy="699463"/>
          </a:xfrm>
          <a:prstGeom prst="roundRect">
            <a:avLst>
              <a:gd name="adj" fmla="val 11849"/>
            </a:avLst>
          </a:prstGeom>
          <a:solidFill>
            <a:schemeClr val="accent4"/>
          </a:solidFill>
          <a:effectLst>
            <a:outerShdw blurRad="50800" dist="38100" dir="2700000" algn="tl" rotWithShape="0">
              <a:prstClr val="black">
                <a:alpha val="40000"/>
              </a:prstClr>
            </a:outerShdw>
          </a:effectLst>
        </p:spPr>
        <p:txBody>
          <a:bodyPr lIns="90000" tIns="36000" rIns="90000" bIns="36000" anchor="ctr">
            <a:normAutofit/>
          </a:bodyPr>
          <a:lstStyle>
            <a:lvl1pPr marL="0" indent="0" algn="l">
              <a:buNone/>
              <a:defRPr sz="2000" b="0" baseline="0"/>
            </a:lvl1pPr>
          </a:lstStyle>
          <a:p>
            <a:pPr lvl="0"/>
            <a:r>
              <a:rPr lang="sv-SE" dirty="0"/>
              <a:t>Fråga 1</a:t>
            </a:r>
          </a:p>
        </p:txBody>
      </p:sp>
      <p:sp>
        <p:nvSpPr>
          <p:cNvPr id="24" name="Platshållare för text 13"/>
          <p:cNvSpPr>
            <a:spLocks noGrp="1"/>
          </p:cNvSpPr>
          <p:nvPr>
            <p:ph type="body" sz="quarter" idx="17" hasCustomPrompt="1"/>
          </p:nvPr>
        </p:nvSpPr>
        <p:spPr>
          <a:xfrm>
            <a:off x="624417" y="1612625"/>
            <a:ext cx="504000" cy="504000"/>
          </a:xfrm>
          <a:prstGeom prst="ellipse">
            <a:avLst/>
          </a:prstGeom>
          <a:solidFill>
            <a:schemeClr val="accent1"/>
          </a:solidFill>
          <a:ln w="28575">
            <a:solidFill>
              <a:schemeClr val="bg1"/>
            </a:solidFill>
          </a:ln>
        </p:spPr>
        <p:txBody>
          <a:bodyPr lIns="90000" tIns="36000" rIns="90000" bIns="36000" anchor="ctr">
            <a:noAutofit/>
          </a:bodyPr>
          <a:lstStyle>
            <a:lvl1pPr marL="0" indent="0" algn="ctr">
              <a:buNone/>
              <a:defRPr sz="2800" b="1" baseline="0"/>
            </a:lvl1pPr>
          </a:lstStyle>
          <a:p>
            <a:pPr lvl="0"/>
            <a:r>
              <a:rPr lang="sv-SE" dirty="0"/>
              <a:t>…</a:t>
            </a:r>
          </a:p>
        </p:txBody>
      </p:sp>
      <p:sp>
        <p:nvSpPr>
          <p:cNvPr id="12" name="Platshållare för text 13"/>
          <p:cNvSpPr>
            <a:spLocks noGrp="1"/>
          </p:cNvSpPr>
          <p:nvPr>
            <p:ph type="body" sz="quarter" idx="18" hasCustomPrompt="1"/>
          </p:nvPr>
        </p:nvSpPr>
        <p:spPr>
          <a:xfrm>
            <a:off x="1084688" y="2054482"/>
            <a:ext cx="316800" cy="317592"/>
          </a:xfrm>
          <a:prstGeom prst="ellipse">
            <a:avLst/>
          </a:prstGeom>
          <a:solidFill>
            <a:schemeClr val="accent4"/>
          </a:solidFill>
          <a:ln w="28575">
            <a:solidFill>
              <a:schemeClr val="bg1">
                <a:lumMod val="95000"/>
              </a:schemeClr>
            </a:solidFill>
          </a:ln>
        </p:spPr>
        <p:txBody>
          <a:bodyPr lIns="90000" tIns="36000" rIns="90000" bIns="36000" anchor="ctr">
            <a:noAutofit/>
          </a:bodyPr>
          <a:lstStyle>
            <a:lvl1pPr marL="0" indent="0" algn="ctr">
              <a:buNone/>
              <a:defRPr sz="1800" b="1" baseline="0"/>
            </a:lvl1pPr>
          </a:lstStyle>
          <a:p>
            <a:pPr lvl="0"/>
            <a:r>
              <a:rPr lang="sv-SE" dirty="0"/>
              <a:t>.</a:t>
            </a:r>
          </a:p>
        </p:txBody>
      </p:sp>
      <p:sp>
        <p:nvSpPr>
          <p:cNvPr id="29" name="Platshållare för text 13"/>
          <p:cNvSpPr>
            <a:spLocks noGrp="1"/>
          </p:cNvSpPr>
          <p:nvPr>
            <p:ph type="body" sz="quarter" idx="19" hasCustomPrompt="1"/>
          </p:nvPr>
        </p:nvSpPr>
        <p:spPr>
          <a:xfrm>
            <a:off x="1231900" y="3187372"/>
            <a:ext cx="10071100" cy="699463"/>
          </a:xfrm>
          <a:prstGeom prst="roundRect">
            <a:avLst>
              <a:gd name="adj" fmla="val 11849"/>
            </a:avLst>
          </a:prstGeom>
          <a:solidFill>
            <a:schemeClr val="accent4"/>
          </a:solidFill>
          <a:effectLst>
            <a:outerShdw blurRad="50800" dist="38100" dir="2700000" algn="tl" rotWithShape="0">
              <a:prstClr val="black">
                <a:alpha val="40000"/>
              </a:prstClr>
            </a:outerShdw>
          </a:effectLst>
        </p:spPr>
        <p:txBody>
          <a:bodyPr lIns="90000" tIns="36000" rIns="90000" bIns="36000" anchor="ctr">
            <a:normAutofit/>
          </a:bodyPr>
          <a:lstStyle>
            <a:lvl1pPr marL="0" indent="0" algn="l">
              <a:buNone/>
              <a:defRPr sz="2000" b="0" baseline="0"/>
            </a:lvl1pPr>
          </a:lstStyle>
          <a:p>
            <a:pPr lvl="0"/>
            <a:r>
              <a:rPr lang="sv-SE" dirty="0"/>
              <a:t>Fråga 2</a:t>
            </a:r>
          </a:p>
        </p:txBody>
      </p:sp>
      <p:sp>
        <p:nvSpPr>
          <p:cNvPr id="30" name="Platshållare för text 13"/>
          <p:cNvSpPr>
            <a:spLocks noGrp="1"/>
          </p:cNvSpPr>
          <p:nvPr>
            <p:ph type="body" sz="quarter" idx="20" hasCustomPrompt="1"/>
          </p:nvPr>
        </p:nvSpPr>
        <p:spPr>
          <a:xfrm>
            <a:off x="1084688" y="2992384"/>
            <a:ext cx="316800" cy="317592"/>
          </a:xfrm>
          <a:prstGeom prst="ellipse">
            <a:avLst/>
          </a:prstGeom>
          <a:solidFill>
            <a:schemeClr val="accent4"/>
          </a:solidFill>
          <a:ln w="28575">
            <a:solidFill>
              <a:schemeClr val="bg1">
                <a:lumMod val="95000"/>
              </a:schemeClr>
            </a:solidFill>
          </a:ln>
        </p:spPr>
        <p:txBody>
          <a:bodyPr lIns="90000" tIns="36000" rIns="90000" bIns="36000" anchor="ctr">
            <a:noAutofit/>
          </a:bodyPr>
          <a:lstStyle>
            <a:lvl1pPr marL="0" indent="0" algn="ctr">
              <a:buNone/>
              <a:defRPr sz="1800" b="1" baseline="0"/>
            </a:lvl1pPr>
          </a:lstStyle>
          <a:p>
            <a:pPr lvl="0"/>
            <a:r>
              <a:rPr lang="sv-SE" dirty="0"/>
              <a:t>.</a:t>
            </a:r>
          </a:p>
        </p:txBody>
      </p:sp>
      <p:sp>
        <p:nvSpPr>
          <p:cNvPr id="31" name="Platshållare för text 13"/>
          <p:cNvSpPr>
            <a:spLocks noGrp="1"/>
          </p:cNvSpPr>
          <p:nvPr>
            <p:ph type="body" sz="quarter" idx="21" hasCustomPrompt="1"/>
          </p:nvPr>
        </p:nvSpPr>
        <p:spPr>
          <a:xfrm>
            <a:off x="1231900" y="4125274"/>
            <a:ext cx="10071100" cy="699463"/>
          </a:xfrm>
          <a:prstGeom prst="roundRect">
            <a:avLst>
              <a:gd name="adj" fmla="val 11849"/>
            </a:avLst>
          </a:prstGeom>
          <a:solidFill>
            <a:schemeClr val="accent4"/>
          </a:solidFill>
          <a:effectLst>
            <a:outerShdw blurRad="50800" dist="38100" dir="2700000" algn="tl" rotWithShape="0">
              <a:prstClr val="black">
                <a:alpha val="40000"/>
              </a:prstClr>
            </a:outerShdw>
          </a:effectLst>
        </p:spPr>
        <p:txBody>
          <a:bodyPr lIns="90000" tIns="36000" rIns="90000" bIns="36000" anchor="ctr">
            <a:normAutofit/>
          </a:bodyPr>
          <a:lstStyle>
            <a:lvl1pPr marL="0" indent="0" algn="l">
              <a:buNone/>
              <a:defRPr sz="2000" b="0" baseline="0"/>
            </a:lvl1pPr>
          </a:lstStyle>
          <a:p>
            <a:pPr lvl="0"/>
            <a:r>
              <a:rPr lang="sv-SE" dirty="0"/>
              <a:t>Fråga 3</a:t>
            </a:r>
          </a:p>
        </p:txBody>
      </p:sp>
      <p:sp>
        <p:nvSpPr>
          <p:cNvPr id="32" name="Platshållare för text 13"/>
          <p:cNvSpPr>
            <a:spLocks noGrp="1"/>
          </p:cNvSpPr>
          <p:nvPr>
            <p:ph type="body" sz="quarter" idx="22" hasCustomPrompt="1"/>
          </p:nvPr>
        </p:nvSpPr>
        <p:spPr>
          <a:xfrm>
            <a:off x="1084688" y="3930286"/>
            <a:ext cx="316800" cy="317592"/>
          </a:xfrm>
          <a:prstGeom prst="ellipse">
            <a:avLst/>
          </a:prstGeom>
          <a:solidFill>
            <a:schemeClr val="accent4"/>
          </a:solidFill>
          <a:ln w="28575">
            <a:solidFill>
              <a:schemeClr val="bg1">
                <a:lumMod val="95000"/>
              </a:schemeClr>
            </a:solidFill>
          </a:ln>
        </p:spPr>
        <p:txBody>
          <a:bodyPr lIns="90000" tIns="36000" rIns="90000" bIns="36000" anchor="ctr">
            <a:noAutofit/>
          </a:bodyPr>
          <a:lstStyle>
            <a:lvl1pPr marL="0" indent="0" algn="ctr">
              <a:buNone/>
              <a:defRPr sz="1800" b="1" baseline="0"/>
            </a:lvl1pPr>
          </a:lstStyle>
          <a:p>
            <a:pPr lvl="0"/>
            <a:r>
              <a:rPr lang="sv-SE" dirty="0"/>
              <a:t>.</a:t>
            </a:r>
          </a:p>
        </p:txBody>
      </p:sp>
      <p:sp>
        <p:nvSpPr>
          <p:cNvPr id="33" name="Platshållare för text 13"/>
          <p:cNvSpPr>
            <a:spLocks noGrp="1"/>
          </p:cNvSpPr>
          <p:nvPr>
            <p:ph type="body" sz="quarter" idx="23" hasCustomPrompt="1"/>
          </p:nvPr>
        </p:nvSpPr>
        <p:spPr>
          <a:xfrm>
            <a:off x="1231900" y="5126617"/>
            <a:ext cx="10071100" cy="699463"/>
          </a:xfrm>
          <a:prstGeom prst="roundRect">
            <a:avLst>
              <a:gd name="adj" fmla="val 11849"/>
            </a:avLst>
          </a:prstGeom>
          <a:solidFill>
            <a:schemeClr val="accent4"/>
          </a:solidFill>
          <a:effectLst>
            <a:outerShdw blurRad="50800" dist="38100" dir="2700000" algn="tl" rotWithShape="0">
              <a:prstClr val="black">
                <a:alpha val="40000"/>
              </a:prstClr>
            </a:outerShdw>
          </a:effectLst>
        </p:spPr>
        <p:txBody>
          <a:bodyPr lIns="90000" tIns="36000" rIns="90000" bIns="36000" anchor="ctr">
            <a:normAutofit/>
          </a:bodyPr>
          <a:lstStyle>
            <a:lvl1pPr marL="0" indent="0" algn="l">
              <a:buNone/>
              <a:defRPr sz="2000" b="0" baseline="0"/>
            </a:lvl1pPr>
          </a:lstStyle>
          <a:p>
            <a:pPr lvl="0"/>
            <a:r>
              <a:rPr lang="sv-SE" dirty="0"/>
              <a:t>Fråga 4</a:t>
            </a:r>
          </a:p>
        </p:txBody>
      </p:sp>
      <p:sp>
        <p:nvSpPr>
          <p:cNvPr id="34" name="Platshållare för text 13"/>
          <p:cNvSpPr>
            <a:spLocks noGrp="1"/>
          </p:cNvSpPr>
          <p:nvPr>
            <p:ph type="body" sz="quarter" idx="24" hasCustomPrompt="1"/>
          </p:nvPr>
        </p:nvSpPr>
        <p:spPr>
          <a:xfrm>
            <a:off x="1084688" y="4931629"/>
            <a:ext cx="316800" cy="317592"/>
          </a:xfrm>
          <a:prstGeom prst="ellipse">
            <a:avLst/>
          </a:prstGeom>
          <a:solidFill>
            <a:schemeClr val="accent4"/>
          </a:solidFill>
          <a:ln w="28575">
            <a:solidFill>
              <a:schemeClr val="bg1">
                <a:lumMod val="95000"/>
              </a:schemeClr>
            </a:solidFill>
          </a:ln>
        </p:spPr>
        <p:txBody>
          <a:bodyPr lIns="90000" tIns="36000" rIns="90000" bIns="36000" anchor="ctr">
            <a:noAutofit/>
          </a:bodyPr>
          <a:lstStyle>
            <a:lvl1pPr marL="0" indent="0" algn="ctr">
              <a:buNone/>
              <a:defRPr sz="1800" b="1" baseline="0"/>
            </a:lvl1pPr>
          </a:lstStyle>
          <a:p>
            <a:pPr lvl="0"/>
            <a:r>
              <a:rPr lang="sv-SE" dirty="0"/>
              <a:t>.</a:t>
            </a:r>
          </a:p>
        </p:txBody>
      </p:sp>
    </p:spTree>
    <p:extLst>
      <p:ext uri="{BB962C8B-B14F-4D97-AF65-F5344CB8AC3E}">
        <p14:creationId xmlns:p14="http://schemas.microsoft.com/office/powerpoint/2010/main" val="1511367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rågeställning alternativ 3">
    <p:spTree>
      <p:nvGrpSpPr>
        <p:cNvPr id="1" name=""/>
        <p:cNvGrpSpPr/>
        <p:nvPr/>
      </p:nvGrpSpPr>
      <p:grpSpPr>
        <a:xfrm>
          <a:off x="0" y="0"/>
          <a:ext cx="0" cy="0"/>
          <a:chOff x="0" y="0"/>
          <a:chExt cx="0" cy="0"/>
        </a:xfrm>
      </p:grpSpPr>
      <p:graphicFrame>
        <p:nvGraphicFramePr>
          <p:cNvPr id="17" name="Objekt 16" hidden="1"/>
          <p:cNvGraphicFramePr>
            <a:graphicFrameLocks noChangeAspect="1"/>
          </p:cNvGraphicFramePr>
          <p:nvPr userDrawn="1">
            <p:custDataLst>
              <p:tags r:id="rId1"/>
            </p:custDataLst>
            <p:extLst>
              <p:ext uri="{D42A27DB-BD31-4B8C-83A1-F6EECF244321}">
                <p14:modId xmlns:p14="http://schemas.microsoft.com/office/powerpoint/2010/main" val="126550792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344" imgH="344" progId="TCLayout.ActiveDocument.1">
                  <p:embed/>
                </p:oleObj>
              </mc:Choice>
              <mc:Fallback>
                <p:oleObj name="think-cell Slide" r:id="rId3" imgW="344" imgH="344" progId="TCLayout.ActiveDocument.1">
                  <p:embed/>
                  <p:pic>
                    <p:nvPicPr>
                      <p:cNvPr id="17" name="Objekt 16"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16" name="Platshållare för innehåll 15"/>
          <p:cNvSpPr>
            <a:spLocks noGrp="1"/>
          </p:cNvSpPr>
          <p:nvPr>
            <p:ph sz="quarter" idx="12" hasCustomPrompt="1"/>
          </p:nvPr>
        </p:nvSpPr>
        <p:spPr>
          <a:xfrm>
            <a:off x="818778" y="1816101"/>
            <a:ext cx="10554447" cy="3970180"/>
          </a:xfrm>
          <a:prstGeom prst="roundRect">
            <a:avLst>
              <a:gd name="adj" fmla="val 3038"/>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sv-SE" dirty="0">
                <a:solidFill>
                  <a:schemeClr val="lt1"/>
                </a:solidFill>
              </a:defRPr>
            </a:lvl1pPr>
          </a:lstStyle>
          <a:p>
            <a:pPr marL="0" lvl="0" algn="ctr"/>
            <a:r>
              <a:rPr lang="sv-SE" dirty="0"/>
              <a:t> </a:t>
            </a:r>
          </a:p>
        </p:txBody>
      </p:sp>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endParaRPr lang="sv-SE" dirty="0"/>
          </a:p>
        </p:txBody>
      </p:sp>
      <p:sp>
        <p:nvSpPr>
          <p:cNvPr id="4" name="Platshållare för bildnummer 3"/>
          <p:cNvSpPr>
            <a:spLocks noGrp="1"/>
          </p:cNvSpPr>
          <p:nvPr>
            <p:ph type="sldNum" sz="quarter" idx="11"/>
          </p:nvPr>
        </p:nvSpPr>
        <p:spPr/>
        <p:txBody>
          <a:bodyPr/>
          <a:lstStyle/>
          <a:p>
            <a:fld id="{718115D8-D0E0-4989-937C-BB7C2E4D5FD0}" type="slidenum">
              <a:rPr lang="sv-SE" smtClean="0"/>
              <a:pPr/>
              <a:t>‹#›</a:t>
            </a:fld>
            <a:endParaRPr lang="sv-SE" dirty="0"/>
          </a:p>
        </p:txBody>
      </p:sp>
      <p:sp>
        <p:nvSpPr>
          <p:cNvPr id="6" name="Platshållare för text 5"/>
          <p:cNvSpPr>
            <a:spLocks noGrp="1"/>
          </p:cNvSpPr>
          <p:nvPr>
            <p:ph type="body" sz="quarter" idx="13" hasCustomPrompt="1"/>
          </p:nvPr>
        </p:nvSpPr>
        <p:spPr>
          <a:xfrm>
            <a:off x="1128416" y="2254251"/>
            <a:ext cx="9882483" cy="3063875"/>
          </a:xfrm>
        </p:spPr>
        <p:txBody>
          <a:bodyPr/>
          <a:lstStyle>
            <a:lvl1pPr>
              <a:spcBef>
                <a:spcPts val="0"/>
              </a:spcBef>
              <a:spcAft>
                <a:spcPts val="1200"/>
              </a:spcAft>
              <a:defRPr baseline="0"/>
            </a:lvl1pPr>
          </a:lstStyle>
          <a:p>
            <a:pPr lvl="0"/>
            <a:r>
              <a:rPr lang="sv-SE" dirty="0"/>
              <a:t>Fråga 1</a:t>
            </a:r>
          </a:p>
          <a:p>
            <a:pPr lvl="0"/>
            <a:r>
              <a:rPr lang="sv-SE" dirty="0"/>
              <a:t>Fråga 2</a:t>
            </a:r>
          </a:p>
          <a:p>
            <a:pPr lvl="0"/>
            <a:r>
              <a:rPr lang="sv-SE" dirty="0"/>
              <a:t>Fråga 3</a:t>
            </a:r>
          </a:p>
          <a:p>
            <a:pPr lvl="0"/>
            <a:r>
              <a:rPr lang="sv-SE" dirty="0"/>
              <a:t>Fråga 4</a:t>
            </a:r>
          </a:p>
        </p:txBody>
      </p:sp>
      <p:sp>
        <p:nvSpPr>
          <p:cNvPr id="22" name="Platshållare för text 13"/>
          <p:cNvSpPr>
            <a:spLocks noGrp="1"/>
          </p:cNvSpPr>
          <p:nvPr>
            <p:ph type="body" sz="quarter" idx="17" hasCustomPrompt="1"/>
          </p:nvPr>
        </p:nvSpPr>
        <p:spPr>
          <a:xfrm>
            <a:off x="624417" y="1612625"/>
            <a:ext cx="504000" cy="504000"/>
          </a:xfrm>
          <a:prstGeom prst="ellipse">
            <a:avLst/>
          </a:prstGeom>
          <a:solidFill>
            <a:schemeClr val="accent1"/>
          </a:solidFill>
          <a:ln w="28575">
            <a:solidFill>
              <a:schemeClr val="bg1"/>
            </a:solidFill>
          </a:ln>
        </p:spPr>
        <p:txBody>
          <a:bodyPr lIns="90000" tIns="36000" rIns="90000" bIns="36000" anchor="ctr">
            <a:noAutofit/>
          </a:bodyPr>
          <a:lstStyle>
            <a:lvl1pPr marL="0" indent="0" algn="ctr">
              <a:buNone/>
              <a:defRPr sz="2800" b="1" baseline="0"/>
            </a:lvl1pPr>
          </a:lstStyle>
          <a:p>
            <a:pPr lvl="0"/>
            <a:r>
              <a:rPr lang="sv-SE" dirty="0"/>
              <a:t>…</a:t>
            </a:r>
          </a:p>
        </p:txBody>
      </p:sp>
    </p:spTree>
    <p:extLst>
      <p:ext uri="{BB962C8B-B14F-4D97-AF65-F5344CB8AC3E}">
        <p14:creationId xmlns:p14="http://schemas.microsoft.com/office/powerpoint/2010/main" val="2757873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1"/>
            </p:custDataLst>
            <p:extLst>
              <p:ext uri="{D42A27DB-BD31-4B8C-83A1-F6EECF244321}">
                <p14:modId xmlns:p14="http://schemas.microsoft.com/office/powerpoint/2010/main" val="15490229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Rubrik 1"/>
          <p:cNvSpPr>
            <a:spLocks noGrp="1"/>
          </p:cNvSpPr>
          <p:nvPr>
            <p:ph type="title"/>
          </p:nvPr>
        </p:nvSpPr>
        <p:spPr/>
        <p:txBody>
          <a:bodyPr/>
          <a:lstStyle/>
          <a:p>
            <a:r>
              <a:rPr lang="sv-SE"/>
              <a:t>Klicka här för att ändra format</a:t>
            </a:r>
          </a:p>
        </p:txBody>
      </p:sp>
      <p:sp>
        <p:nvSpPr>
          <p:cNvPr id="5" name="Platshållare för datum 4"/>
          <p:cNvSpPr>
            <a:spLocks noGrp="1"/>
          </p:cNvSpPr>
          <p:nvPr>
            <p:ph type="dt" sz="half" idx="10"/>
          </p:nvPr>
        </p:nvSpPr>
        <p:spPr/>
        <p:txBody>
          <a:bodyPr/>
          <a:lstStyle/>
          <a:p>
            <a:endParaRPr lang="sv-SE"/>
          </a:p>
        </p:txBody>
      </p:sp>
      <p:sp>
        <p:nvSpPr>
          <p:cNvPr id="7" name="Platshållare för bildnummer 6"/>
          <p:cNvSpPr>
            <a:spLocks noGrp="1"/>
          </p:cNvSpPr>
          <p:nvPr>
            <p:ph type="sldNum" sz="quarter" idx="12"/>
          </p:nvPr>
        </p:nvSpPr>
        <p:spPr/>
        <p:txBody>
          <a:bodyPr/>
          <a:lstStyle/>
          <a:p>
            <a:fld id="{718115D8-D0E0-4989-937C-BB7C2E4D5FD0}" type="slidenum">
              <a:rPr lang="sv-SE" smtClean="0"/>
              <a:pPr/>
              <a:t>‹#›</a:t>
            </a:fld>
            <a:endParaRPr lang="sv-SE"/>
          </a:p>
        </p:txBody>
      </p:sp>
      <p:sp>
        <p:nvSpPr>
          <p:cNvPr id="9" name="Platshållare för innehåll 3"/>
          <p:cNvSpPr>
            <a:spLocks noGrp="1"/>
          </p:cNvSpPr>
          <p:nvPr>
            <p:ph sz="half" idx="14"/>
          </p:nvPr>
        </p:nvSpPr>
        <p:spPr>
          <a:xfrm>
            <a:off x="625245" y="1600200"/>
            <a:ext cx="10957155" cy="4399384"/>
          </a:xfrm>
        </p:spPr>
        <p:txBody>
          <a:bodyPr vert="horz" lIns="0" tIns="0" rIns="0" bIns="0" rtlCol="0">
            <a:normAutofit/>
          </a:bodyPr>
          <a:lstStyle>
            <a:lvl1pPr>
              <a:defRPr lang="sv-SE" smtClean="0"/>
            </a:lvl1pPr>
            <a:lvl2pPr>
              <a:defRPr lang="sv-SE" smtClean="0"/>
            </a:lvl2pPr>
            <a:lvl3pPr>
              <a:defRPr lang="sv-SE" smtClean="0"/>
            </a:lvl3pPr>
            <a:lvl4pPr>
              <a:defRPr lang="sv-SE" smtClean="0"/>
            </a:lvl4pPr>
            <a:lvl5pPr>
              <a:defRPr lang="sv-SE"/>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58107894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38"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3.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2.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34"/>
            </p:custDataLst>
            <p:extLst>
              <p:ext uri="{D42A27DB-BD31-4B8C-83A1-F6EECF244321}">
                <p14:modId xmlns:p14="http://schemas.microsoft.com/office/powerpoint/2010/main" val="1372882886"/>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6" imgW="270" imgH="270" progId="TCLayout.ActiveDocument.1">
                  <p:embed/>
                </p:oleObj>
              </mc:Choice>
              <mc:Fallback>
                <p:oleObj name="think-cell Slide" r:id="rId36" imgW="270" imgH="270" progId="TCLayout.ActiveDocument.1">
                  <p:embed/>
                  <p:pic>
                    <p:nvPicPr>
                      <p:cNvPr id="0" name=""/>
                      <p:cNvPicPr/>
                      <p:nvPr/>
                    </p:nvPicPr>
                    <p:blipFill>
                      <a:blip r:embed="rId37"/>
                      <a:stretch>
                        <a:fillRect/>
                      </a:stretch>
                    </p:blipFill>
                    <p:spPr>
                      <a:xfrm>
                        <a:off x="2118" y="1589"/>
                        <a:ext cx="2116" cy="1587"/>
                      </a:xfrm>
                      <a:prstGeom prst="rect">
                        <a:avLst/>
                      </a:prstGeom>
                    </p:spPr>
                  </p:pic>
                </p:oleObj>
              </mc:Fallback>
            </mc:AlternateContent>
          </a:graphicData>
        </a:graphic>
      </p:graphicFrame>
      <p:sp>
        <p:nvSpPr>
          <p:cNvPr id="5" name="Rektangel 4" hidden="1"/>
          <p:cNvSpPr/>
          <p:nvPr userDrawn="1">
            <p:custDataLst>
              <p:tags r:id="rId35"/>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sv-SE" sz="2800" b="0" i="0" baseline="0" dirty="0" err="1">
              <a:solidFill>
                <a:schemeClr val="tx1"/>
              </a:solidFill>
              <a:latin typeface="Calibri" panose="020F0502020204030204" pitchFamily="34" charset="0"/>
              <a:ea typeface="+mj-ea"/>
              <a:cs typeface="+mj-cs"/>
              <a:sym typeface="Calibri" panose="020F0502020204030204" pitchFamily="34" charset="0"/>
            </a:endParaRPr>
          </a:p>
        </p:txBody>
      </p:sp>
      <p:sp>
        <p:nvSpPr>
          <p:cNvPr id="2" name="Platshållare för rubrik 1"/>
          <p:cNvSpPr>
            <a:spLocks noGrp="1"/>
          </p:cNvSpPr>
          <p:nvPr>
            <p:ph type="title"/>
          </p:nvPr>
        </p:nvSpPr>
        <p:spPr>
          <a:xfrm>
            <a:off x="637117" y="986752"/>
            <a:ext cx="10930467" cy="430887"/>
          </a:xfrm>
          <a:prstGeom prst="rect">
            <a:avLst/>
          </a:prstGeom>
        </p:spPr>
        <p:txBody>
          <a:bodyPr vert="horz" wrap="square" lIns="0" tIns="0" rIns="0" bIns="0" rtlCol="0" anchor="b" anchorCtr="0">
            <a:spAutoFit/>
          </a:bodyPr>
          <a:lstStyle/>
          <a:p>
            <a:r>
              <a:rPr lang="sv-SE" dirty="0"/>
              <a:t>Klicka här för att ändra format</a:t>
            </a:r>
          </a:p>
        </p:txBody>
      </p:sp>
      <p:sp>
        <p:nvSpPr>
          <p:cNvPr id="3" name="Platshållare för text 2"/>
          <p:cNvSpPr>
            <a:spLocks noGrp="1"/>
          </p:cNvSpPr>
          <p:nvPr>
            <p:ph type="body" idx="1"/>
          </p:nvPr>
        </p:nvSpPr>
        <p:spPr>
          <a:xfrm>
            <a:off x="637117" y="1600201"/>
            <a:ext cx="10930467" cy="4525963"/>
          </a:xfrm>
          <a:prstGeom prst="rect">
            <a:avLst/>
          </a:prstGeom>
        </p:spPr>
        <p:txBody>
          <a:bodyPr vert="horz" lIns="0" tIns="0" rIns="0" bIns="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10921285" y="-616858"/>
            <a:ext cx="1270716" cy="184666"/>
          </a:xfrm>
          <a:prstGeom prst="rect">
            <a:avLst/>
          </a:prstGeom>
        </p:spPr>
        <p:txBody>
          <a:bodyPr vert="horz" wrap="square" lIns="0" tIns="0" rIns="0" bIns="0" rtlCol="0" anchor="ctr">
            <a:spAutoFit/>
          </a:bodyPr>
          <a:lstStyle>
            <a:lvl1pPr algn="l">
              <a:defRPr sz="1200">
                <a:solidFill>
                  <a:schemeClr val="tx1">
                    <a:tint val="75000"/>
                  </a:schemeClr>
                </a:solidFill>
              </a:defRPr>
            </a:lvl1pPr>
          </a:lstStyle>
          <a:p>
            <a:endParaRPr lang="sv-SE" dirty="0"/>
          </a:p>
        </p:txBody>
      </p:sp>
      <p:sp>
        <p:nvSpPr>
          <p:cNvPr id="6" name="Platshållare för bildnummer 5"/>
          <p:cNvSpPr>
            <a:spLocks noGrp="1"/>
          </p:cNvSpPr>
          <p:nvPr>
            <p:ph type="sldNum" sz="quarter" idx="4"/>
          </p:nvPr>
        </p:nvSpPr>
        <p:spPr>
          <a:xfrm>
            <a:off x="624417" y="6430197"/>
            <a:ext cx="445256" cy="184666"/>
          </a:xfrm>
          <a:prstGeom prst="rect">
            <a:avLst/>
          </a:prstGeom>
        </p:spPr>
        <p:txBody>
          <a:bodyPr vert="horz" wrap="square" lIns="0" tIns="0" rIns="0" bIns="0" rtlCol="0" anchor="ctr">
            <a:spAutoFit/>
          </a:bodyPr>
          <a:lstStyle>
            <a:lvl1pPr algn="l">
              <a:defRPr sz="1200">
                <a:solidFill>
                  <a:schemeClr val="tx1">
                    <a:tint val="75000"/>
                  </a:schemeClr>
                </a:solidFill>
              </a:defRPr>
            </a:lvl1pPr>
          </a:lstStyle>
          <a:p>
            <a:fld id="{718115D8-D0E0-4989-937C-BB7C2E4D5FD0}" type="slidenum">
              <a:rPr lang="sv-SE" smtClean="0"/>
              <a:pPr/>
              <a:t>‹#›</a:t>
            </a:fld>
            <a:endParaRPr lang="sv-SE" dirty="0"/>
          </a:p>
        </p:txBody>
      </p:sp>
      <p:cxnSp>
        <p:nvCxnSpPr>
          <p:cNvPr id="9" name="Rak 8">
            <a:extLst>
              <a:ext uri="{C183D7F6-B498-43B3-948B-1728B52AA6E4}">
                <adec:decorative xmlns:adec="http://schemas.microsoft.com/office/drawing/2017/decorative" val="1"/>
              </a:ext>
            </a:extLst>
          </p:cNvPr>
          <p:cNvCxnSpPr>
            <a:cxnSpLocks/>
          </p:cNvCxnSpPr>
          <p:nvPr/>
        </p:nvCxnSpPr>
        <p:spPr>
          <a:xfrm>
            <a:off x="624418" y="6282642"/>
            <a:ext cx="9893651"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E57432A-4C1C-4FEB-B0C2-F70D959A6B4A}"/>
              </a:ext>
              <a:ext uri="{C183D7F6-B498-43B3-948B-1728B52AA6E4}">
                <adec:decorative xmlns:adec="http://schemas.microsoft.com/office/drawing/2017/decorative" val="1"/>
              </a:ext>
            </a:extLst>
          </p:cNvPr>
          <p:cNvPicPr preferRelativeResize="0">
            <a:picLocks noChangeAspect="1"/>
          </p:cNvPicPr>
          <p:nvPr userDrawn="1"/>
        </p:nvPicPr>
        <p:blipFill>
          <a:blip r:embed="rId38">
            <a:extLst>
              <a:ext uri="{28A0092B-C50C-407E-A947-70E740481C1C}">
                <a14:useLocalDpi xmlns:a14="http://schemas.microsoft.com/office/drawing/2010/main" val="0"/>
              </a:ext>
            </a:extLst>
          </a:blip>
          <a:stretch>
            <a:fillRect/>
          </a:stretch>
        </p:blipFill>
        <p:spPr>
          <a:xfrm>
            <a:off x="10675313" y="6282642"/>
            <a:ext cx="892800" cy="277512"/>
          </a:xfrm>
          <a:prstGeom prst="rect">
            <a:avLst/>
          </a:prstGeom>
        </p:spPr>
      </p:pic>
    </p:spTree>
  </p:cSld>
  <p:clrMap bg1="lt1" tx1="dk1" bg2="lt2" tx2="dk2" accent1="accent1" accent2="accent2" accent3="accent3" accent4="accent4" accent5="accent5" accent6="accent6" hlink="hlink" folHlink="folHlink"/>
  <p:sldLayoutIdLst>
    <p:sldLayoutId id="2147483676" r:id="rId1"/>
    <p:sldLayoutId id="2147483722" r:id="rId2"/>
    <p:sldLayoutId id="2147483696" r:id="rId3"/>
    <p:sldLayoutId id="2147483698" r:id="rId4"/>
    <p:sldLayoutId id="2147483650" r:id="rId5"/>
    <p:sldLayoutId id="2147483708" r:id="rId6"/>
    <p:sldLayoutId id="2147483710" r:id="rId7"/>
    <p:sldLayoutId id="2147483709" r:id="rId8"/>
    <p:sldLayoutId id="2147483703" r:id="rId9"/>
    <p:sldLayoutId id="2147483669" r:id="rId10"/>
    <p:sldLayoutId id="2147483652" r:id="rId11"/>
    <p:sldLayoutId id="2147483686" r:id="rId12"/>
    <p:sldLayoutId id="2147483699" r:id="rId13"/>
    <p:sldLayoutId id="2147483700" r:id="rId14"/>
    <p:sldLayoutId id="2147483725" r:id="rId15"/>
    <p:sldLayoutId id="2147483714" r:id="rId16"/>
    <p:sldLayoutId id="2147483715" r:id="rId17"/>
    <p:sldLayoutId id="2147483716" r:id="rId18"/>
    <p:sldLayoutId id="2147483717" r:id="rId19"/>
    <p:sldLayoutId id="2147483718" r:id="rId20"/>
    <p:sldLayoutId id="2147483719" r:id="rId21"/>
    <p:sldLayoutId id="2147483689" r:id="rId22"/>
    <p:sldLayoutId id="2147483723" r:id="rId23"/>
    <p:sldLayoutId id="2147483702" r:id="rId24"/>
    <p:sldLayoutId id="2147483701" r:id="rId25"/>
    <p:sldLayoutId id="2147483690" r:id="rId26"/>
    <p:sldLayoutId id="2147483687" r:id="rId27"/>
    <p:sldLayoutId id="2147483706" r:id="rId28"/>
    <p:sldLayoutId id="2147483712" r:id="rId29"/>
    <p:sldLayoutId id="2147483707" r:id="rId30"/>
    <p:sldLayoutId id="2147483726" r:id="rId31"/>
    <p:sldLayoutId id="2147483727" r:id="rId32"/>
  </p:sldLayoutIdLst>
  <p:hf sldNum="0" hdr="0" ftr="0" dt="0"/>
  <p:txStyles>
    <p:titleStyle>
      <a:lvl1pPr algn="l" defTabSz="914400" rtl="0" eaLnBrk="1" latinLnBrk="0" hangingPunct="1">
        <a:spcBef>
          <a:spcPct val="0"/>
        </a:spcBef>
        <a:buNone/>
        <a:defRPr sz="2800" kern="1200">
          <a:solidFill>
            <a:srgbClr val="0088CB"/>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lang="sv-SE" sz="1800" kern="1200" dirty="0" smtClean="0">
          <a:solidFill>
            <a:schemeClr val="tx1"/>
          </a:solidFill>
          <a:latin typeface="+mn-lt"/>
          <a:ea typeface="+mn-ea"/>
          <a:cs typeface="+mn-cs"/>
        </a:defRPr>
      </a:lvl1pPr>
      <a:lvl2pPr marL="706438" indent="-346075" algn="l" defTabSz="914400" rtl="0" eaLnBrk="1" latinLnBrk="0" hangingPunct="1">
        <a:spcBef>
          <a:spcPct val="20000"/>
        </a:spcBef>
        <a:buFont typeface="Arial" pitchFamily="34" charset="0"/>
        <a:buChar char="–"/>
        <a:defRPr lang="sv-SE" sz="1800" kern="1200" dirty="0" smtClean="0">
          <a:solidFill>
            <a:schemeClr val="tx1"/>
          </a:solidFill>
          <a:latin typeface="+mn-lt"/>
          <a:ea typeface="+mn-ea"/>
          <a:cs typeface="+mn-cs"/>
        </a:defRPr>
      </a:lvl2pPr>
      <a:lvl3pPr marL="1081088" indent="-360363" algn="l" defTabSz="914400" rtl="0" eaLnBrk="1" latinLnBrk="0" hangingPunct="1">
        <a:spcBef>
          <a:spcPct val="20000"/>
        </a:spcBef>
        <a:buFont typeface="Arial" pitchFamily="34" charset="0"/>
        <a:buChar char="–"/>
        <a:defRPr lang="sv-SE" sz="1800" kern="1200" dirty="0" smtClean="0">
          <a:solidFill>
            <a:schemeClr val="tx1"/>
          </a:solidFill>
          <a:latin typeface="+mn-lt"/>
          <a:ea typeface="+mn-ea"/>
          <a:cs typeface="+mn-cs"/>
        </a:defRPr>
      </a:lvl3pPr>
      <a:lvl4pPr marL="1454150" indent="-360363" algn="l" defTabSz="914400" rtl="0" eaLnBrk="1" latinLnBrk="0" hangingPunct="1">
        <a:spcBef>
          <a:spcPct val="20000"/>
        </a:spcBef>
        <a:buFont typeface="Arial" pitchFamily="34" charset="0"/>
        <a:buChar char="–"/>
        <a:defRPr lang="sv-SE" sz="1800" kern="1200" dirty="0" smtClean="0">
          <a:solidFill>
            <a:schemeClr val="tx1"/>
          </a:solidFill>
          <a:latin typeface="+mn-lt"/>
          <a:ea typeface="+mn-ea"/>
          <a:cs typeface="+mn-cs"/>
        </a:defRPr>
      </a:lvl4pPr>
      <a:lvl5pPr marL="1801813" indent="-347663" algn="l" defTabSz="914400" rtl="0" eaLnBrk="1" latinLnBrk="0" hangingPunct="1">
        <a:spcBef>
          <a:spcPct val="20000"/>
        </a:spcBef>
        <a:buFont typeface="Arial" pitchFamily="34" charset="0"/>
        <a:buChar char="–"/>
        <a:defRPr lang="sv-SE" sz="1800" kern="1200" dirty="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3" userDrawn="1">
          <p15:clr>
            <a:srgbClr val="F26B43"/>
          </p15:clr>
        </p15:guide>
        <p15:guide id="2" pos="7287" userDrawn="1">
          <p15:clr>
            <a:srgbClr val="F26B43"/>
          </p15:clr>
        </p15:guide>
        <p15:guide id="3" orient="horz" pos="3861" userDrawn="1">
          <p15:clr>
            <a:srgbClr val="F26B43"/>
          </p15:clr>
        </p15:guide>
        <p15:guide id="4" orient="horz" pos="1006" userDrawn="1">
          <p15:clr>
            <a:srgbClr val="F26B43"/>
          </p15:clr>
        </p15:guide>
        <p15:guide id="5" orient="horz" pos="84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E1A0BDBE-63FE-C9A7-A64B-72B6E66AA0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EC9B5538-0A05-CB3E-DB46-83B68A9A8F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DB64E3E-1CB8-A249-C478-0F16AA33F4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39DC186-E678-4C9B-BF9D-34395EF361F6}" type="datetimeFigureOut">
              <a:rPr lang="sv-SE" smtClean="0"/>
              <a:t>2026-02-11</a:t>
            </a:fld>
            <a:endParaRPr lang="sv-SE"/>
          </a:p>
        </p:txBody>
      </p:sp>
      <p:sp>
        <p:nvSpPr>
          <p:cNvPr id="5" name="Platshållare för sidfot 4">
            <a:extLst>
              <a:ext uri="{FF2B5EF4-FFF2-40B4-BE49-F238E27FC236}">
                <a16:creationId xmlns:a16="http://schemas.microsoft.com/office/drawing/2014/main" id="{AD7DBECA-7F32-037B-FF71-1B032EAA4F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sv-SE"/>
              <a:t>Vårdansvarskommittén</a:t>
            </a:r>
          </a:p>
        </p:txBody>
      </p:sp>
      <p:sp>
        <p:nvSpPr>
          <p:cNvPr id="6" name="Platshållare för bildnummer 5">
            <a:extLst>
              <a:ext uri="{FF2B5EF4-FFF2-40B4-BE49-F238E27FC236}">
                <a16:creationId xmlns:a16="http://schemas.microsoft.com/office/drawing/2014/main" id="{61EB886E-0152-1985-7956-7E1FD372DB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E17B6A1-0016-4079-93A1-536B6C045CA7}" type="slidenum">
              <a:rPr lang="sv-SE" smtClean="0"/>
              <a:t>‹#›</a:t>
            </a:fld>
            <a:endParaRPr lang="sv-SE"/>
          </a:p>
        </p:txBody>
      </p:sp>
      <p:sp>
        <p:nvSpPr>
          <p:cNvPr id="7" name="Rektangel 6" descr="TagShape">
            <a:extLst>
              <a:ext uri="{FF2B5EF4-FFF2-40B4-BE49-F238E27FC236}">
                <a16:creationId xmlns:a16="http://schemas.microsoft.com/office/drawing/2014/main" id="{10E5E308-E22D-70CB-74A4-5029100709C2}"/>
              </a:ext>
            </a:extLst>
          </p:cNvPr>
          <p:cNvSpPr/>
          <p:nvPr userDrawn="1"/>
        </p:nvSpPr>
        <p:spPr>
          <a:xfrm>
            <a:off x="0" y="0"/>
            <a:ext cx="0" cy="0"/>
          </a:xfrm>
          <a:prstGeom prst="rect">
            <a:avLst/>
          </a:prstGeom>
          <a:solidFill>
            <a:schemeClr val="accent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58988533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2.xml"/><Relationship Id="rId1" Type="http://schemas.openxmlformats.org/officeDocument/2006/relationships/tags" Target="../tags/tag42.xml"/><Relationship Id="rId4" Type="http://schemas.openxmlformats.org/officeDocument/2006/relationships/image" Target="../media/image25.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image" Target="../media/image29.png"/><Relationship Id="rId5" Type="http://schemas.openxmlformats.org/officeDocument/2006/relationships/image" Target="../media/image28.emf"/><Relationship Id="rId4" Type="http://schemas.openxmlformats.org/officeDocument/2006/relationships/oleObject" Target="../embeddings/oleObject8.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0.xml"/><Relationship Id="rId1" Type="http://schemas.openxmlformats.org/officeDocument/2006/relationships/tags" Target="../tags/tag44.xml"/><Relationship Id="rId6" Type="http://schemas.openxmlformats.org/officeDocument/2006/relationships/image" Target="../media/image30.png"/><Relationship Id="rId5" Type="http://schemas.openxmlformats.org/officeDocument/2006/relationships/image" Target="../media/image28.emf"/><Relationship Id="rId4" Type="http://schemas.openxmlformats.org/officeDocument/2006/relationships/oleObject" Target="../embeddings/oleObject9.bin"/></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32.png"/><Relationship Id="rId2" Type="http://schemas.openxmlformats.org/officeDocument/2006/relationships/slideLayout" Target="../slideLayouts/slideLayout9.xml"/><Relationship Id="rId1" Type="http://schemas.openxmlformats.org/officeDocument/2006/relationships/tags" Target="../tags/tag45.xml"/><Relationship Id="rId6" Type="http://schemas.openxmlformats.org/officeDocument/2006/relationships/image" Target="../media/image31.png"/><Relationship Id="rId5" Type="http://schemas.openxmlformats.org/officeDocument/2006/relationships/image" Target="../media/image28.emf"/><Relationship Id="rId4" Type="http://schemas.openxmlformats.org/officeDocument/2006/relationships/oleObject" Target="../embeddings/oleObject10.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0.xml"/><Relationship Id="rId1" Type="http://schemas.openxmlformats.org/officeDocument/2006/relationships/tags" Target="../tags/tag46.xml"/><Relationship Id="rId6" Type="http://schemas.openxmlformats.org/officeDocument/2006/relationships/image" Target="../media/image33.jpg"/><Relationship Id="rId5" Type="http://schemas.openxmlformats.org/officeDocument/2006/relationships/image" Target="../media/image28.emf"/><Relationship Id="rId4" Type="http://schemas.openxmlformats.org/officeDocument/2006/relationships/oleObject" Target="../embeddings/oleObject11.bin"/></Relationships>
</file>

<file path=ppt/slides/_rels/slide18.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oleObject" Target="../embeddings/oleObject12.bin"/><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slideLayout" Target="../slideLayouts/slideLayout6.xml"/><Relationship Id="rId1" Type="http://schemas.openxmlformats.org/officeDocument/2006/relationships/tags" Target="../tags/tag47.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28.emf"/><Relationship Id="rId9" Type="http://schemas.openxmlformats.org/officeDocument/2006/relationships/image" Target="../media/image38.png"/><Relationship Id="rId14" Type="http://schemas.openxmlformats.org/officeDocument/2006/relationships/image" Target="../media/image43.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9.xml"/><Relationship Id="rId1" Type="http://schemas.openxmlformats.org/officeDocument/2006/relationships/tags" Target="../tags/tag48.xml"/><Relationship Id="rId4" Type="http://schemas.openxmlformats.org/officeDocument/2006/relationships/image" Target="../media/image28.e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9.xml"/><Relationship Id="rId1" Type="http://schemas.openxmlformats.org/officeDocument/2006/relationships/tags" Target="../tags/tag49.xml"/><Relationship Id="rId5" Type="http://schemas.openxmlformats.org/officeDocument/2006/relationships/image" Target="../media/image45.png"/><Relationship Id="rId4" Type="http://schemas.openxmlformats.org/officeDocument/2006/relationships/image" Target="../media/image28.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9.xml"/><Relationship Id="rId1" Type="http://schemas.openxmlformats.org/officeDocument/2006/relationships/tags" Target="../tags/tag50.xml"/><Relationship Id="rId5" Type="http://schemas.openxmlformats.org/officeDocument/2006/relationships/image" Target="../media/image46.jpg"/><Relationship Id="rId4" Type="http://schemas.openxmlformats.org/officeDocument/2006/relationships/image" Target="../media/image28.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9.xml"/><Relationship Id="rId1" Type="http://schemas.openxmlformats.org/officeDocument/2006/relationships/tags" Target="../tags/tag51.xml"/><Relationship Id="rId4" Type="http://schemas.openxmlformats.org/officeDocument/2006/relationships/image" Target="../media/image28.emf"/></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16.xml"/><Relationship Id="rId7" Type="http://schemas.openxmlformats.org/officeDocument/2006/relationships/image" Target="../media/image48.png"/><Relationship Id="rId2" Type="http://schemas.openxmlformats.org/officeDocument/2006/relationships/slideLayout" Target="../slideLayouts/slideLayout9.xml"/><Relationship Id="rId1" Type="http://schemas.openxmlformats.org/officeDocument/2006/relationships/tags" Target="../tags/tag52.xml"/><Relationship Id="rId6" Type="http://schemas.openxmlformats.org/officeDocument/2006/relationships/image" Target="../media/image47.png"/><Relationship Id="rId5" Type="http://schemas.openxmlformats.org/officeDocument/2006/relationships/image" Target="../media/image28.emf"/><Relationship Id="rId4" Type="http://schemas.openxmlformats.org/officeDocument/2006/relationships/oleObject" Target="../embeddings/oleObject17.bin"/></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8.bin"/><Relationship Id="rId7" Type="http://schemas.openxmlformats.org/officeDocument/2006/relationships/image" Target="../media/image52.png"/><Relationship Id="rId2" Type="http://schemas.openxmlformats.org/officeDocument/2006/relationships/slideLayout" Target="../slideLayouts/slideLayout9.xml"/><Relationship Id="rId1" Type="http://schemas.openxmlformats.org/officeDocument/2006/relationships/tags" Target="../tags/tag5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8.em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53.pn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8.emf"/><Relationship Id="rId5" Type="http://schemas.openxmlformats.org/officeDocument/2006/relationships/oleObject" Target="../embeddings/oleObject19.bin"/><Relationship Id="rId4"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38.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hyperlink" Target="mailto:Jean-luc.af.Geijerstam@vardanalys.se" TargetMode="Externa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0.jp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3.emf"/><Relationship Id="rId5" Type="http://schemas.openxmlformats.org/officeDocument/2006/relationships/oleObject" Target="../embeddings/oleObject5.bin"/><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3.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7.svg"/><Relationship Id="rId2" Type="http://schemas.openxmlformats.org/officeDocument/2006/relationships/slideLayout" Target="../slideLayouts/slideLayout10.xml"/><Relationship Id="rId1" Type="http://schemas.openxmlformats.org/officeDocument/2006/relationships/tags" Target="../tags/tag41.xml"/><Relationship Id="rId6" Type="http://schemas.openxmlformats.org/officeDocument/2006/relationships/image" Target="../media/image26.png"/><Relationship Id="rId5" Type="http://schemas.openxmlformats.org/officeDocument/2006/relationships/image" Target="../media/image25.emf"/><Relationship Id="rId4" Type="http://schemas.openxmlformats.org/officeDocument/2006/relationships/oleObject" Target="../embeddings/oleObject6.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5043" b="15043"/>
          <a:stretch>
            <a:fillRect/>
          </a:stretch>
        </p:blipFill>
        <p:spPr/>
      </p:pic>
      <p:sp>
        <p:nvSpPr>
          <p:cNvPr id="3" name="Rubrik 2"/>
          <p:cNvSpPr>
            <a:spLocks noGrp="1"/>
          </p:cNvSpPr>
          <p:nvPr>
            <p:ph type="ctrTitle"/>
          </p:nvPr>
        </p:nvSpPr>
        <p:spPr>
          <a:xfrm>
            <a:off x="4140200" y="305855"/>
            <a:ext cx="7440470" cy="939322"/>
          </a:xfrm>
        </p:spPr>
        <p:txBody>
          <a:bodyPr/>
          <a:lstStyle/>
          <a:p>
            <a:r>
              <a:rPr lang="sv-SE" sz="2400" dirty="0"/>
              <a:t>Vård- och omsorgsanalys – vad gör vi och vad är på gång? Och lite om Vårdansvarskommittén.</a:t>
            </a:r>
          </a:p>
        </p:txBody>
      </p:sp>
      <p:sp>
        <p:nvSpPr>
          <p:cNvPr id="4" name="Underrubrik 3"/>
          <p:cNvSpPr>
            <a:spLocks noGrp="1"/>
          </p:cNvSpPr>
          <p:nvPr>
            <p:ph type="subTitle" idx="1"/>
          </p:nvPr>
        </p:nvSpPr>
        <p:spPr>
          <a:xfrm>
            <a:off x="5755077" y="1762121"/>
            <a:ext cx="6213799" cy="602244"/>
          </a:xfrm>
        </p:spPr>
        <p:txBody>
          <a:bodyPr/>
          <a:lstStyle/>
          <a:p>
            <a:r>
              <a:rPr lang="sv-SE" sz="2000" dirty="0"/>
              <a:t>SLS Ordföranderåd, Stockholm</a:t>
            </a:r>
          </a:p>
          <a:p>
            <a:endParaRPr lang="sv-SE" dirty="0"/>
          </a:p>
        </p:txBody>
      </p:sp>
      <p:sp>
        <p:nvSpPr>
          <p:cNvPr id="5" name="Platshållare för text 4"/>
          <p:cNvSpPr>
            <a:spLocks noGrp="1"/>
          </p:cNvSpPr>
          <p:nvPr>
            <p:ph type="body" sz="quarter" idx="12"/>
          </p:nvPr>
        </p:nvSpPr>
        <p:spPr>
          <a:xfrm>
            <a:off x="5755435" y="2246310"/>
            <a:ext cx="6213441" cy="423863"/>
          </a:xfrm>
        </p:spPr>
        <p:txBody>
          <a:bodyPr/>
          <a:lstStyle/>
          <a:p>
            <a:r>
              <a:rPr lang="sv-SE" sz="2000" dirty="0"/>
              <a:t>2026-02-10</a:t>
            </a:r>
          </a:p>
          <a:p>
            <a:endParaRPr lang="sv-SE" dirty="0"/>
          </a:p>
        </p:txBody>
      </p:sp>
    </p:spTree>
    <p:extLst>
      <p:ext uri="{BB962C8B-B14F-4D97-AF65-F5344CB8AC3E}">
        <p14:creationId xmlns:p14="http://schemas.microsoft.com/office/powerpoint/2010/main" val="1248475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6721FD7-F5B0-4992-AFB5-1EB481C0A945}"/>
              </a:ext>
            </a:extLst>
          </p:cNvPr>
          <p:cNvSpPr>
            <a:spLocks noGrp="1"/>
          </p:cNvSpPr>
          <p:nvPr>
            <p:ph sz="half" idx="14"/>
          </p:nvPr>
        </p:nvSpPr>
        <p:spPr>
          <a:xfrm>
            <a:off x="544563" y="1878106"/>
            <a:ext cx="10957155" cy="4399384"/>
          </a:xfrm>
        </p:spPr>
        <p:txBody>
          <a:bodyPr/>
          <a:lstStyle/>
          <a:p>
            <a:pPr marL="285750" indent="-285750" fontAlgn="base"/>
            <a:r>
              <a:rPr lang="sv-SE" dirty="0">
                <a:latin typeface="+mj-lt"/>
              </a:rPr>
              <a:t>Det ska finnas en tydlig förbättringspotential ur ett patient-, brukar- och/eller medborgarperspektiv.</a:t>
            </a:r>
          </a:p>
          <a:p>
            <a:pPr marL="285750" indent="-285750" fontAlgn="base"/>
            <a:endParaRPr lang="sv-SE" dirty="0">
              <a:latin typeface="+mj-lt"/>
            </a:endParaRPr>
          </a:p>
          <a:p>
            <a:pPr marL="285750" indent="-285750" fontAlgn="base"/>
            <a:r>
              <a:rPr lang="sv-SE" dirty="0">
                <a:latin typeface="+mj-lt"/>
              </a:rPr>
              <a:t>Området ska vara påverkbart och analysen ska kunna resultera i rekommendationer till regeringen eller på andra sätt påverka den nationella styrningen.</a:t>
            </a:r>
          </a:p>
          <a:p>
            <a:pPr marL="285750" indent="-285750" fontAlgn="base"/>
            <a:endParaRPr lang="sv-SE" dirty="0">
              <a:latin typeface="+mj-lt"/>
            </a:endParaRPr>
          </a:p>
          <a:p>
            <a:pPr marL="285750" indent="-285750" fontAlgn="base"/>
            <a:r>
              <a:rPr lang="sv-SE" dirty="0">
                <a:latin typeface="+mj-lt"/>
              </a:rPr>
              <a:t>Myndigheten för vård- och omsorgsanalys ska genom sin oberoende ställning ha bättre förutsättningar än andra att genomföra en analys på objektiva grunder.</a:t>
            </a:r>
          </a:p>
          <a:p>
            <a:pPr marL="285750" indent="-285750" fontAlgn="base"/>
            <a:endParaRPr lang="sv-SE" dirty="0">
              <a:latin typeface="+mj-lt"/>
            </a:endParaRPr>
          </a:p>
          <a:p>
            <a:pPr marL="285750" indent="-285750" fontAlgn="base"/>
            <a:r>
              <a:rPr lang="sv-SE" dirty="0">
                <a:latin typeface="+mj-lt"/>
              </a:rPr>
              <a:t>Området ska vara otillräckligt belyst.</a:t>
            </a:r>
          </a:p>
          <a:p>
            <a:pPr marL="285750" indent="-285750" fontAlgn="base"/>
            <a:endParaRPr lang="sv-SE" dirty="0">
              <a:latin typeface="+mj-lt"/>
            </a:endParaRPr>
          </a:p>
          <a:p>
            <a:pPr marL="285750" indent="-285750" fontAlgn="base"/>
            <a:r>
              <a:rPr lang="sv-SE" dirty="0">
                <a:latin typeface="+mj-lt"/>
              </a:rPr>
              <a:t>Analysen ska vara genomförbar.</a:t>
            </a:r>
          </a:p>
          <a:p>
            <a:endParaRPr lang="sv-SE" dirty="0"/>
          </a:p>
        </p:txBody>
      </p:sp>
      <p:sp>
        <p:nvSpPr>
          <p:cNvPr id="4" name="Rubrik 2">
            <a:extLst>
              <a:ext uri="{FF2B5EF4-FFF2-40B4-BE49-F238E27FC236}">
                <a16:creationId xmlns:a16="http://schemas.microsoft.com/office/drawing/2014/main" id="{511714C4-D03B-49D6-8F19-4F9073316A06}"/>
              </a:ext>
            </a:extLst>
          </p:cNvPr>
          <p:cNvSpPr>
            <a:spLocks noGrp="1"/>
          </p:cNvSpPr>
          <p:nvPr>
            <p:ph type="title"/>
          </p:nvPr>
        </p:nvSpPr>
        <p:spPr>
          <a:xfrm>
            <a:off x="636588" y="987425"/>
            <a:ext cx="10931525" cy="430213"/>
          </a:xfrm>
        </p:spPr>
        <p:txBody>
          <a:bodyPr/>
          <a:lstStyle/>
          <a:p>
            <a:r>
              <a:rPr lang="sv-SE" dirty="0"/>
              <a:t>Vilka analyser som prioriteras av myndigheten avgörs av följande principer:</a:t>
            </a:r>
          </a:p>
        </p:txBody>
      </p:sp>
    </p:spTree>
    <p:extLst>
      <p:ext uri="{BB962C8B-B14F-4D97-AF65-F5344CB8AC3E}">
        <p14:creationId xmlns:p14="http://schemas.microsoft.com/office/powerpoint/2010/main" val="3942409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kt 9" hidden="1">
            <a:extLst>
              <a:ext uri="{FF2B5EF4-FFF2-40B4-BE49-F238E27FC236}">
                <a16:creationId xmlns:a16="http://schemas.microsoft.com/office/drawing/2014/main" id="{526006C2-C73F-44FF-84DB-955D3BA0367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10" name="Objekt 9" hidden="1">
                        <a:extLst>
                          <a:ext uri="{FF2B5EF4-FFF2-40B4-BE49-F238E27FC236}">
                            <a16:creationId xmlns:a16="http://schemas.microsoft.com/office/drawing/2014/main" id="{526006C2-C73F-44FF-84DB-955D3BA036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Platshållare för text 1">
            <a:extLst>
              <a:ext uri="{FF2B5EF4-FFF2-40B4-BE49-F238E27FC236}">
                <a16:creationId xmlns:a16="http://schemas.microsoft.com/office/drawing/2014/main" id="{55846608-C9A0-4682-B0B1-B66FA24808CE}"/>
              </a:ext>
            </a:extLst>
          </p:cNvPr>
          <p:cNvSpPr>
            <a:spLocks noGrp="1"/>
          </p:cNvSpPr>
          <p:nvPr>
            <p:ph type="body" sz="quarter" idx="20"/>
          </p:nvPr>
        </p:nvSpPr>
        <p:spPr>
          <a:xfrm>
            <a:off x="7914257" y="1589088"/>
            <a:ext cx="3508345" cy="710753"/>
          </a:xfrm>
          <a:prstGeom prst="chevron">
            <a:avLst>
              <a:gd name="adj" fmla="val 0"/>
            </a:avLst>
          </a:prstGeom>
        </p:spPr>
        <p:txBody>
          <a:bodyPr/>
          <a:lstStyle/>
          <a:p>
            <a:r>
              <a:rPr lang="sv-SE" dirty="0"/>
              <a:t>Socialtjänsten</a:t>
            </a:r>
          </a:p>
        </p:txBody>
      </p:sp>
      <p:sp>
        <p:nvSpPr>
          <p:cNvPr id="3" name="Rubrik 2">
            <a:extLst>
              <a:ext uri="{FF2B5EF4-FFF2-40B4-BE49-F238E27FC236}">
                <a16:creationId xmlns:a16="http://schemas.microsoft.com/office/drawing/2014/main" id="{DB1C35A0-0C20-41B1-BCC3-25790BA715FB}"/>
              </a:ext>
            </a:extLst>
          </p:cNvPr>
          <p:cNvSpPr>
            <a:spLocks noGrp="1"/>
          </p:cNvSpPr>
          <p:nvPr>
            <p:ph type="title"/>
          </p:nvPr>
        </p:nvSpPr>
        <p:spPr/>
        <p:txBody>
          <a:bodyPr vert="horz"/>
          <a:lstStyle/>
          <a:p>
            <a:r>
              <a:rPr lang="sv-SE" dirty="0"/>
              <a:t>Vår nulägesbild av våra sektorer</a:t>
            </a:r>
          </a:p>
        </p:txBody>
      </p:sp>
      <p:sp>
        <p:nvSpPr>
          <p:cNvPr id="4" name="Platshållare för text 3">
            <a:extLst>
              <a:ext uri="{FF2B5EF4-FFF2-40B4-BE49-F238E27FC236}">
                <a16:creationId xmlns:a16="http://schemas.microsoft.com/office/drawing/2014/main" id="{B6E7C796-F9E9-416F-9410-CE72E00D69D9}"/>
              </a:ext>
            </a:extLst>
          </p:cNvPr>
          <p:cNvSpPr>
            <a:spLocks noGrp="1"/>
          </p:cNvSpPr>
          <p:nvPr>
            <p:ph type="body" sz="quarter" idx="12"/>
          </p:nvPr>
        </p:nvSpPr>
        <p:spPr>
          <a:xfrm>
            <a:off x="624419" y="1589088"/>
            <a:ext cx="3508344" cy="710753"/>
          </a:xfrm>
          <a:prstGeom prst="homePlate">
            <a:avLst>
              <a:gd name="adj" fmla="val 0"/>
            </a:avLst>
          </a:prstGeom>
        </p:spPr>
        <p:txBody>
          <a:bodyPr/>
          <a:lstStyle/>
          <a:p>
            <a:r>
              <a:rPr lang="sv-SE" dirty="0"/>
              <a:t>Hälso- och sjukvård</a:t>
            </a:r>
          </a:p>
        </p:txBody>
      </p:sp>
      <p:sp>
        <p:nvSpPr>
          <p:cNvPr id="5" name="Platshållare för text 4">
            <a:extLst>
              <a:ext uri="{FF2B5EF4-FFF2-40B4-BE49-F238E27FC236}">
                <a16:creationId xmlns:a16="http://schemas.microsoft.com/office/drawing/2014/main" id="{1A4B76B0-6C6D-4A2B-A993-E49D250B4FFA}"/>
              </a:ext>
            </a:extLst>
          </p:cNvPr>
          <p:cNvSpPr>
            <a:spLocks noGrp="1"/>
          </p:cNvSpPr>
          <p:nvPr>
            <p:ph type="body" sz="quarter" idx="13"/>
          </p:nvPr>
        </p:nvSpPr>
        <p:spPr>
          <a:xfrm>
            <a:off x="4299954" y="1589088"/>
            <a:ext cx="3470077" cy="710753"/>
          </a:xfrm>
          <a:prstGeom prst="chevron">
            <a:avLst>
              <a:gd name="adj" fmla="val 0"/>
            </a:avLst>
          </a:prstGeom>
        </p:spPr>
        <p:txBody>
          <a:bodyPr/>
          <a:lstStyle/>
          <a:p>
            <a:r>
              <a:rPr lang="sv-SE" dirty="0"/>
              <a:t>Tandvård </a:t>
            </a:r>
          </a:p>
        </p:txBody>
      </p:sp>
      <p:sp>
        <p:nvSpPr>
          <p:cNvPr id="6" name="Platshållare för text 5">
            <a:extLst>
              <a:ext uri="{FF2B5EF4-FFF2-40B4-BE49-F238E27FC236}">
                <a16:creationId xmlns:a16="http://schemas.microsoft.com/office/drawing/2014/main" id="{1D67FB4B-3FE9-4C18-9C49-1F89512D38D4}"/>
              </a:ext>
            </a:extLst>
          </p:cNvPr>
          <p:cNvSpPr>
            <a:spLocks noGrp="1"/>
          </p:cNvSpPr>
          <p:nvPr>
            <p:ph type="body" sz="quarter" idx="17"/>
          </p:nvPr>
        </p:nvSpPr>
        <p:spPr>
          <a:xfrm>
            <a:off x="624417" y="2447926"/>
            <a:ext cx="3493043" cy="3724275"/>
          </a:xfrm>
        </p:spPr>
        <p:txBody>
          <a:bodyPr>
            <a:normAutofit/>
          </a:bodyPr>
          <a:lstStyle/>
          <a:p>
            <a:r>
              <a:rPr lang="sv-SE" sz="1700" dirty="0"/>
              <a:t>Vården presterar över lag goda medicinska resultat.</a:t>
            </a:r>
          </a:p>
          <a:p>
            <a:r>
              <a:rPr lang="sv-SE" sz="1700" dirty="0"/>
              <a:t>Antalet vårdplatser fortsätter att minska.</a:t>
            </a:r>
          </a:p>
          <a:p>
            <a:r>
              <a:rPr lang="sv-SE" sz="1700" dirty="0"/>
              <a:t>Socioekonomiska skillnader i hälsa.</a:t>
            </a:r>
          </a:p>
          <a:p>
            <a:r>
              <a:rPr lang="sv-SE" sz="1700" dirty="0"/>
              <a:t>Tillgängligheten är en annan svag punkt inom svensk vård.</a:t>
            </a:r>
          </a:p>
          <a:p>
            <a:r>
              <a:rPr lang="sv-SE" sz="1700" dirty="0"/>
              <a:t>Få tecken på att omställningen till nära vård nått patienterna.</a:t>
            </a:r>
          </a:p>
        </p:txBody>
      </p:sp>
      <p:sp>
        <p:nvSpPr>
          <p:cNvPr id="7" name="Platshållare för text 6">
            <a:extLst>
              <a:ext uri="{FF2B5EF4-FFF2-40B4-BE49-F238E27FC236}">
                <a16:creationId xmlns:a16="http://schemas.microsoft.com/office/drawing/2014/main" id="{2099D88A-6F6C-4C27-9A1F-03FD1B013981}"/>
              </a:ext>
            </a:extLst>
          </p:cNvPr>
          <p:cNvSpPr>
            <a:spLocks noGrp="1"/>
          </p:cNvSpPr>
          <p:nvPr>
            <p:ph type="body" sz="quarter" idx="18"/>
          </p:nvPr>
        </p:nvSpPr>
        <p:spPr/>
        <p:txBody>
          <a:bodyPr>
            <a:normAutofit/>
          </a:bodyPr>
          <a:lstStyle/>
          <a:p>
            <a:r>
              <a:rPr lang="sv-SE" sz="1700" dirty="0"/>
              <a:t>Munhälsan är god och har utvecklats i positiv riktning i de grupper som besöker tandvården.</a:t>
            </a:r>
          </a:p>
          <a:p>
            <a:r>
              <a:rPr lang="sv-SE" sz="1700" dirty="0"/>
              <a:t>Ojämlikheter inom tandvården har förstärkts. </a:t>
            </a:r>
          </a:p>
          <a:p>
            <a:pPr lvl="1"/>
            <a:r>
              <a:rPr lang="sv-SE" sz="1700" dirty="0"/>
              <a:t>Färre besöker tandvården och tillgången till tandvård varierar över landet.</a:t>
            </a:r>
          </a:p>
          <a:p>
            <a:pPr lvl="1"/>
            <a:r>
              <a:rPr lang="sv-SE" sz="1700" dirty="0"/>
              <a:t>Skillnader i munhälsa följer socioekonomiska mönster.</a:t>
            </a:r>
          </a:p>
        </p:txBody>
      </p:sp>
      <p:sp>
        <p:nvSpPr>
          <p:cNvPr id="8" name="Platshållare för text 7">
            <a:extLst>
              <a:ext uri="{FF2B5EF4-FFF2-40B4-BE49-F238E27FC236}">
                <a16:creationId xmlns:a16="http://schemas.microsoft.com/office/drawing/2014/main" id="{85D93285-C562-46E9-AFDF-83CBA229F183}"/>
              </a:ext>
            </a:extLst>
          </p:cNvPr>
          <p:cNvSpPr>
            <a:spLocks noGrp="1"/>
          </p:cNvSpPr>
          <p:nvPr>
            <p:ph type="body" sz="quarter" idx="19"/>
          </p:nvPr>
        </p:nvSpPr>
        <p:spPr>
          <a:xfrm>
            <a:off x="7914257" y="2447926"/>
            <a:ext cx="3508345" cy="3925165"/>
          </a:xfrm>
        </p:spPr>
        <p:txBody>
          <a:bodyPr>
            <a:normAutofit fontScale="92500" lnSpcReduction="10000"/>
          </a:bodyPr>
          <a:lstStyle/>
          <a:p>
            <a:r>
              <a:rPr lang="sv-SE" dirty="0"/>
              <a:t>Omställningen mot den nya socialtjänstlagen pågår, men många kommuner är i ett tidigt skede.</a:t>
            </a:r>
          </a:p>
          <a:p>
            <a:r>
              <a:rPr lang="sv-SE" dirty="0"/>
              <a:t>Viktiga delar saknas för ett sammanhållet kunskapsstyrningssystem.</a:t>
            </a:r>
          </a:p>
          <a:p>
            <a:r>
              <a:rPr lang="sv-SE" dirty="0"/>
              <a:t>Inom äldreomsorgen är många brukare nöjda, men bemanningen och arbetsmiljön är utmaningar.</a:t>
            </a:r>
          </a:p>
          <a:p>
            <a:r>
              <a:rPr lang="sv-SE" dirty="0"/>
              <a:t>Förflyttning inom IFO berör framför allt barn och unga. </a:t>
            </a:r>
          </a:p>
          <a:p>
            <a:pPr lvl="1"/>
            <a:r>
              <a:rPr lang="sv-SE" dirty="0"/>
              <a:t>Flera initiativ går i en riktning mot mer kontroll och tvång </a:t>
            </a:r>
          </a:p>
          <a:p>
            <a:r>
              <a:rPr lang="sv-SE" dirty="0"/>
              <a:t>Andelen av befolkningen som lever i fattigdom har ökat på senare år. </a:t>
            </a:r>
          </a:p>
        </p:txBody>
      </p:sp>
    </p:spTree>
    <p:extLst>
      <p:ext uri="{BB962C8B-B14F-4D97-AF65-F5344CB8AC3E}">
        <p14:creationId xmlns:p14="http://schemas.microsoft.com/office/powerpoint/2010/main" val="570046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1"/>
          <p:cNvSpPr>
            <a:spLocks noGrp="1"/>
          </p:cNvSpPr>
          <p:nvPr>
            <p:ph type="title"/>
          </p:nvPr>
        </p:nvSpPr>
        <p:spPr>
          <a:xfrm>
            <a:off x="637117" y="986752"/>
            <a:ext cx="10930467" cy="430887"/>
          </a:xfrm>
        </p:spPr>
        <p:txBody>
          <a:bodyPr/>
          <a:lstStyle/>
          <a:p>
            <a:r>
              <a:rPr lang="sv-SE" dirty="0"/>
              <a:t>Förslag på agenda</a:t>
            </a:r>
          </a:p>
        </p:txBody>
      </p:sp>
      <p:sp>
        <p:nvSpPr>
          <p:cNvPr id="10" name="Rektangel med rundade hörn 9">
            <a:hlinkClick r:id="" action="ppaction://noaction"/>
          </p:cNvPr>
          <p:cNvSpPr/>
          <p:nvPr/>
        </p:nvSpPr>
        <p:spPr>
          <a:xfrm>
            <a:off x="623888" y="1682581"/>
            <a:ext cx="10930467" cy="49839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dirty="0">
                <a:solidFill>
                  <a:schemeClr val="tx1"/>
                </a:solidFill>
              </a:rPr>
              <a:t>Kort om myndigheten och vårt arbete</a:t>
            </a:r>
          </a:p>
        </p:txBody>
      </p:sp>
      <p:sp>
        <p:nvSpPr>
          <p:cNvPr id="13" name="Rektangel med rundade hörn 12">
            <a:hlinkClick r:id="" action="ppaction://noaction"/>
          </p:cNvPr>
          <p:cNvSpPr/>
          <p:nvPr/>
        </p:nvSpPr>
        <p:spPr>
          <a:xfrm>
            <a:off x="623887" y="2353004"/>
            <a:ext cx="10930467" cy="49839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b="1" dirty="0">
                <a:solidFill>
                  <a:schemeClr val="tx1"/>
                </a:solidFill>
              </a:rPr>
              <a:t>Två aktuella regeringsuppdrag</a:t>
            </a:r>
          </a:p>
        </p:txBody>
      </p:sp>
      <p:sp>
        <p:nvSpPr>
          <p:cNvPr id="6" name="Rektangel med rundade hörn 15">
            <a:hlinkClick r:id="" action="ppaction://noaction"/>
            <a:extLst>
              <a:ext uri="{FF2B5EF4-FFF2-40B4-BE49-F238E27FC236}">
                <a16:creationId xmlns:a16="http://schemas.microsoft.com/office/drawing/2014/main" id="{BE5A237A-1D66-42E6-B86B-25243FB4C002}"/>
              </a:ext>
            </a:extLst>
          </p:cNvPr>
          <p:cNvSpPr/>
          <p:nvPr/>
        </p:nvSpPr>
        <p:spPr>
          <a:xfrm>
            <a:off x="637117" y="2988289"/>
            <a:ext cx="10930467" cy="49839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dirty="0">
                <a:solidFill>
                  <a:schemeClr val="tx1"/>
                </a:solidFill>
              </a:rPr>
              <a:t>Vårdansvarskommittén – vad händer nu?</a:t>
            </a:r>
          </a:p>
        </p:txBody>
      </p:sp>
      <p:sp>
        <p:nvSpPr>
          <p:cNvPr id="8" name="Rektangel med rundade hörn 15">
            <a:hlinkClick r:id="" action="ppaction://noaction"/>
            <a:extLst>
              <a:ext uri="{FF2B5EF4-FFF2-40B4-BE49-F238E27FC236}">
                <a16:creationId xmlns:a16="http://schemas.microsoft.com/office/drawing/2014/main" id="{3BBDE130-9C65-4869-AB28-59D92F82ACDA}"/>
              </a:ext>
            </a:extLst>
          </p:cNvPr>
          <p:cNvSpPr/>
          <p:nvPr/>
        </p:nvSpPr>
        <p:spPr>
          <a:xfrm>
            <a:off x="623886" y="3701144"/>
            <a:ext cx="10930467" cy="49839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dirty="0">
                <a:solidFill>
                  <a:schemeClr val="tx1"/>
                </a:solidFill>
              </a:rPr>
              <a:t>Gemensam diskussion</a:t>
            </a:r>
          </a:p>
        </p:txBody>
      </p:sp>
    </p:spTree>
    <p:extLst>
      <p:ext uri="{BB962C8B-B14F-4D97-AF65-F5344CB8AC3E}">
        <p14:creationId xmlns:p14="http://schemas.microsoft.com/office/powerpoint/2010/main" val="1972270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420C8C6A-7FAD-42A7-9E5C-0BEA3FACA50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7" name="Objekt 6" hidden="1">
                        <a:extLst>
                          <a:ext uri="{FF2B5EF4-FFF2-40B4-BE49-F238E27FC236}">
                            <a16:creationId xmlns:a16="http://schemas.microsoft.com/office/drawing/2014/main" id="{420C8C6A-7FAD-42A7-9E5C-0BEA3FACA5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latshållare för bild 5">
            <a:extLst>
              <a:ext uri="{FF2B5EF4-FFF2-40B4-BE49-F238E27FC236}">
                <a16:creationId xmlns:a16="http://schemas.microsoft.com/office/drawing/2014/main" id="{A68B6C89-9D38-4E51-90B3-44B243BC07A4}"/>
              </a:ext>
            </a:extLst>
          </p:cNvPr>
          <p:cNvPicPr>
            <a:picLocks noGrp="1" noChangeAspect="1"/>
          </p:cNvPicPr>
          <p:nvPr>
            <p:ph type="pic" sz="quarter" idx="11"/>
          </p:nvPr>
        </p:nvPicPr>
        <p:blipFill>
          <a:blip r:embed="rId6"/>
          <a:srcRect t="19" b="19"/>
          <a:stretch>
            <a:fillRect/>
          </a:stretch>
        </p:blipFill>
        <p:spPr>
          <a:prstGeom prst="rect">
            <a:avLst/>
          </a:prstGeom>
        </p:spPr>
      </p:pic>
      <p:sp>
        <p:nvSpPr>
          <p:cNvPr id="3" name="Rubrik 2">
            <a:extLst>
              <a:ext uri="{FF2B5EF4-FFF2-40B4-BE49-F238E27FC236}">
                <a16:creationId xmlns:a16="http://schemas.microsoft.com/office/drawing/2014/main" id="{86717AF0-0CE0-A8ED-4AD1-7890D7114694}"/>
              </a:ext>
            </a:extLst>
          </p:cNvPr>
          <p:cNvSpPr>
            <a:spLocks noGrp="1"/>
          </p:cNvSpPr>
          <p:nvPr>
            <p:ph type="ctrTitle"/>
          </p:nvPr>
        </p:nvSpPr>
        <p:spPr>
          <a:xfrm>
            <a:off x="5368896" y="430917"/>
            <a:ext cx="6241021" cy="814262"/>
          </a:xfrm>
        </p:spPr>
        <p:txBody>
          <a:bodyPr vert="horz"/>
          <a:lstStyle/>
          <a:p>
            <a:pPr>
              <a:lnSpc>
                <a:spcPct val="115000"/>
              </a:lnSpc>
              <a:spcBef>
                <a:spcPts val="200"/>
              </a:spcBef>
              <a:spcAft>
                <a:spcPts val="200"/>
              </a:spcAft>
            </a:pPr>
            <a:r>
              <a:rPr lang="sv-SE" sz="2400" b="1" dirty="0">
                <a:effectLst/>
                <a:latin typeface="Arial" panose="020B0604020202020204" pitchFamily="34" charset="0"/>
                <a:ea typeface="Georgia" panose="02040502050405020303" pitchFamily="18" charset="0"/>
                <a:cs typeface="Times New Roman" panose="02020603050405020304" pitchFamily="18" charset="0"/>
              </a:rPr>
              <a:t>Utvärdering av satsningen på vårdplatser inom hälso- och sjukvården</a:t>
            </a:r>
            <a:endParaRPr lang="sv-SE" sz="2400" dirty="0">
              <a:effectLst/>
              <a:latin typeface="Georgia" panose="02040502050405020303" pitchFamily="18" charset="0"/>
              <a:ea typeface="Georgia" panose="02040502050405020303" pitchFamily="18" charset="0"/>
              <a:cs typeface="Times New Roman" panose="02020603050405020304" pitchFamily="18" charset="0"/>
            </a:endParaRPr>
          </a:p>
        </p:txBody>
      </p:sp>
      <p:sp>
        <p:nvSpPr>
          <p:cNvPr id="4" name="Underrubrik 3">
            <a:extLst>
              <a:ext uri="{FF2B5EF4-FFF2-40B4-BE49-F238E27FC236}">
                <a16:creationId xmlns:a16="http://schemas.microsoft.com/office/drawing/2014/main" id="{D40EE304-9D48-EE27-B9AF-FE326A806BDC}"/>
              </a:ext>
            </a:extLst>
          </p:cNvPr>
          <p:cNvSpPr>
            <a:spLocks noGrp="1"/>
          </p:cNvSpPr>
          <p:nvPr>
            <p:ph type="subTitle" idx="1"/>
          </p:nvPr>
        </p:nvSpPr>
        <p:spPr/>
        <p:txBody>
          <a:bodyPr/>
          <a:lstStyle/>
          <a:p>
            <a:r>
              <a:rPr lang="sv-SE" dirty="0"/>
              <a:t>Delredovisning</a:t>
            </a:r>
          </a:p>
        </p:txBody>
      </p:sp>
      <p:sp>
        <p:nvSpPr>
          <p:cNvPr id="5" name="Platshållare för text 4">
            <a:extLst>
              <a:ext uri="{FF2B5EF4-FFF2-40B4-BE49-F238E27FC236}">
                <a16:creationId xmlns:a16="http://schemas.microsoft.com/office/drawing/2014/main" id="{76F9C3F9-FAE3-C1D1-150E-31088906F936}"/>
              </a:ext>
            </a:extLst>
          </p:cNvPr>
          <p:cNvSpPr>
            <a:spLocks noGrp="1"/>
          </p:cNvSpPr>
          <p:nvPr>
            <p:ph type="body" sz="quarter" idx="12"/>
          </p:nvPr>
        </p:nvSpPr>
        <p:spPr/>
        <p:txBody>
          <a:bodyPr/>
          <a:lstStyle/>
          <a:p>
            <a:endParaRPr lang="sv-SE" dirty="0"/>
          </a:p>
        </p:txBody>
      </p:sp>
    </p:spTree>
    <p:extLst>
      <p:ext uri="{BB962C8B-B14F-4D97-AF65-F5344CB8AC3E}">
        <p14:creationId xmlns:p14="http://schemas.microsoft.com/office/powerpoint/2010/main" val="1516770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C1DFF4DE-BB1E-48BA-9FDE-7D109629EAF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6" name="Objekt 5" hidden="1">
                        <a:extLst>
                          <a:ext uri="{FF2B5EF4-FFF2-40B4-BE49-F238E27FC236}">
                            <a16:creationId xmlns:a16="http://schemas.microsoft.com/office/drawing/2014/main" id="{C1DFF4DE-BB1E-48BA-9FDE-7D109629EAF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latshållare för bild 7">
            <a:extLst>
              <a:ext uri="{FF2B5EF4-FFF2-40B4-BE49-F238E27FC236}">
                <a16:creationId xmlns:a16="http://schemas.microsoft.com/office/drawing/2014/main" id="{3E85A222-D7BA-4632-8C22-F4A9ABFC5211}"/>
              </a:ext>
            </a:extLst>
          </p:cNvPr>
          <p:cNvPicPr>
            <a:picLocks noGrp="1" noChangeAspect="1"/>
          </p:cNvPicPr>
          <p:nvPr>
            <p:ph type="pic" sz="quarter" idx="15"/>
          </p:nvPr>
        </p:nvPicPr>
        <p:blipFill>
          <a:blip r:embed="rId6"/>
          <a:srcRect l="330" r="330"/>
          <a:stretch>
            <a:fillRect/>
          </a:stretch>
        </p:blipFill>
        <p:spPr/>
      </p:pic>
      <p:sp>
        <p:nvSpPr>
          <p:cNvPr id="3" name="Rubrik 2">
            <a:extLst>
              <a:ext uri="{FF2B5EF4-FFF2-40B4-BE49-F238E27FC236}">
                <a16:creationId xmlns:a16="http://schemas.microsoft.com/office/drawing/2014/main" id="{488C5757-C9B7-4C01-81CC-9549D5BB128F}"/>
              </a:ext>
            </a:extLst>
          </p:cNvPr>
          <p:cNvSpPr>
            <a:spLocks noGrp="1"/>
          </p:cNvSpPr>
          <p:nvPr>
            <p:ph type="title"/>
          </p:nvPr>
        </p:nvSpPr>
        <p:spPr/>
        <p:txBody>
          <a:bodyPr vert="horz"/>
          <a:lstStyle/>
          <a:p>
            <a:r>
              <a:rPr lang="sv-SE" dirty="0"/>
              <a:t>Vi har fått i uppdrag att utvärdera vårdplatssatsningen</a:t>
            </a:r>
          </a:p>
        </p:txBody>
      </p:sp>
      <p:sp>
        <p:nvSpPr>
          <p:cNvPr id="4" name="Platshållare för innehåll 3">
            <a:extLst>
              <a:ext uri="{FF2B5EF4-FFF2-40B4-BE49-F238E27FC236}">
                <a16:creationId xmlns:a16="http://schemas.microsoft.com/office/drawing/2014/main" id="{DB8BEDB5-5E38-4DBF-B694-A8F8BA39C7A1}"/>
              </a:ext>
            </a:extLst>
          </p:cNvPr>
          <p:cNvSpPr>
            <a:spLocks noGrp="1"/>
          </p:cNvSpPr>
          <p:nvPr>
            <p:ph sz="half" idx="14"/>
          </p:nvPr>
        </p:nvSpPr>
        <p:spPr/>
        <p:txBody>
          <a:bodyPr>
            <a:normAutofit lnSpcReduction="10000"/>
          </a:bodyPr>
          <a:lstStyle/>
          <a:p>
            <a:r>
              <a:rPr lang="sv-SE" sz="2000" dirty="0"/>
              <a:t>Regeringsuppdrag att utvärdera regeringens satsning på att öka antalet vårdplatser.</a:t>
            </a:r>
          </a:p>
          <a:p>
            <a:pPr marL="0" indent="0">
              <a:buNone/>
            </a:pPr>
            <a:endParaRPr lang="sv-SE" sz="2000" dirty="0"/>
          </a:p>
          <a:p>
            <a:r>
              <a:rPr lang="sv-SE" sz="2000" dirty="0"/>
              <a:t>I uppdraget ingår att bedöma</a:t>
            </a:r>
          </a:p>
          <a:p>
            <a:pPr lvl="1"/>
            <a:r>
              <a:rPr lang="sv-SE" sz="2000" dirty="0"/>
              <a:t>i vilken utsträckning målet med satsningen har uppnåtts</a:t>
            </a:r>
          </a:p>
          <a:p>
            <a:pPr lvl="1"/>
            <a:r>
              <a:rPr lang="sv-SE" sz="2000" dirty="0"/>
              <a:t>om regionernas insatser har varit ändamålsenliga.</a:t>
            </a:r>
          </a:p>
          <a:p>
            <a:pPr marL="360363" lvl="1" indent="0">
              <a:buNone/>
            </a:pPr>
            <a:endParaRPr lang="sv-SE" sz="2000" dirty="0"/>
          </a:p>
          <a:p>
            <a:r>
              <a:rPr lang="sv-SE" sz="2000" dirty="0"/>
              <a:t>Utvärderingen ska göras ur ett system- och patientperspektiv.</a:t>
            </a:r>
          </a:p>
          <a:p>
            <a:endParaRPr lang="sv-SE" sz="2000" dirty="0"/>
          </a:p>
          <a:p>
            <a:r>
              <a:rPr lang="sv-SE" sz="2000" dirty="0"/>
              <a:t>Redovisningar:</a:t>
            </a:r>
          </a:p>
          <a:p>
            <a:pPr lvl="1"/>
            <a:r>
              <a:rPr lang="sv-SE" sz="2000" dirty="0"/>
              <a:t>Delrapport 2024 </a:t>
            </a:r>
          </a:p>
          <a:p>
            <a:pPr lvl="1"/>
            <a:r>
              <a:rPr lang="sv-SE" sz="2000" b="1" dirty="0"/>
              <a:t>Delrapport 2025 </a:t>
            </a:r>
            <a:r>
              <a:rPr lang="sv-SE" sz="2000" dirty="0"/>
              <a:t>(PM)</a:t>
            </a:r>
            <a:endParaRPr lang="sv-SE" sz="2000" b="1" dirty="0"/>
          </a:p>
          <a:p>
            <a:pPr lvl="1"/>
            <a:r>
              <a:rPr lang="sv-SE" sz="2000" dirty="0"/>
              <a:t>Slutredovisning i april 2026 (rapport).</a:t>
            </a:r>
          </a:p>
          <a:p>
            <a:pPr marL="0" indent="0">
              <a:buNone/>
            </a:pPr>
            <a:endParaRPr lang="sv-SE" dirty="0"/>
          </a:p>
        </p:txBody>
      </p:sp>
    </p:spTree>
    <p:extLst>
      <p:ext uri="{BB962C8B-B14F-4D97-AF65-F5344CB8AC3E}">
        <p14:creationId xmlns:p14="http://schemas.microsoft.com/office/powerpoint/2010/main" val="1555969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E4E2D1-202C-4EFC-8F7A-23395437A07F}"/>
              </a:ext>
            </a:extLst>
          </p:cNvPr>
          <p:cNvSpPr>
            <a:spLocks noGrp="1"/>
          </p:cNvSpPr>
          <p:nvPr>
            <p:ph type="title"/>
          </p:nvPr>
        </p:nvSpPr>
        <p:spPr/>
        <p:txBody>
          <a:bodyPr/>
          <a:lstStyle/>
          <a:p>
            <a:r>
              <a:rPr lang="sv-SE" dirty="0"/>
              <a:t>Vi har använt olika metoder i delrapporten</a:t>
            </a:r>
          </a:p>
        </p:txBody>
      </p:sp>
      <p:sp>
        <p:nvSpPr>
          <p:cNvPr id="3" name="Platshållare för text 2">
            <a:extLst>
              <a:ext uri="{FF2B5EF4-FFF2-40B4-BE49-F238E27FC236}">
                <a16:creationId xmlns:a16="http://schemas.microsoft.com/office/drawing/2014/main" id="{2C6F491F-4811-4DEB-8016-BEDE6729113E}"/>
              </a:ext>
            </a:extLst>
          </p:cNvPr>
          <p:cNvSpPr>
            <a:spLocks noGrp="1"/>
          </p:cNvSpPr>
          <p:nvPr>
            <p:ph type="body" sz="quarter" idx="12"/>
          </p:nvPr>
        </p:nvSpPr>
        <p:spPr/>
        <p:txBody>
          <a:bodyPr/>
          <a:lstStyle/>
          <a:p>
            <a:r>
              <a:rPr lang="sv-SE" sz="2000" dirty="0"/>
              <a:t>Sammanställning</a:t>
            </a:r>
          </a:p>
        </p:txBody>
      </p:sp>
      <p:sp>
        <p:nvSpPr>
          <p:cNvPr id="4" name="Platshållare för text 3">
            <a:extLst>
              <a:ext uri="{FF2B5EF4-FFF2-40B4-BE49-F238E27FC236}">
                <a16:creationId xmlns:a16="http://schemas.microsoft.com/office/drawing/2014/main" id="{8F26CC1F-0D77-40BF-8BE6-35B08BCF4B6A}"/>
              </a:ext>
            </a:extLst>
          </p:cNvPr>
          <p:cNvSpPr>
            <a:spLocks noGrp="1"/>
          </p:cNvSpPr>
          <p:nvPr>
            <p:ph type="body" sz="quarter" idx="13"/>
          </p:nvPr>
        </p:nvSpPr>
        <p:spPr/>
        <p:txBody>
          <a:bodyPr/>
          <a:lstStyle/>
          <a:p>
            <a:r>
              <a:rPr lang="sv-SE" sz="2000" dirty="0"/>
              <a:t>Intervjuer med</a:t>
            </a:r>
          </a:p>
        </p:txBody>
      </p:sp>
      <p:sp>
        <p:nvSpPr>
          <p:cNvPr id="5" name="Platshållare för text 4">
            <a:extLst>
              <a:ext uri="{FF2B5EF4-FFF2-40B4-BE49-F238E27FC236}">
                <a16:creationId xmlns:a16="http://schemas.microsoft.com/office/drawing/2014/main" id="{AE0B5181-1F79-4490-B0CA-2B91E5F06B49}"/>
              </a:ext>
            </a:extLst>
          </p:cNvPr>
          <p:cNvSpPr>
            <a:spLocks noGrp="1"/>
          </p:cNvSpPr>
          <p:nvPr>
            <p:ph type="body" sz="quarter" idx="14"/>
          </p:nvPr>
        </p:nvSpPr>
        <p:spPr/>
        <p:txBody>
          <a:bodyPr/>
          <a:lstStyle/>
          <a:p>
            <a:r>
              <a:rPr lang="sv-SE" sz="2000" dirty="0"/>
              <a:t>Enkäter till</a:t>
            </a:r>
          </a:p>
        </p:txBody>
      </p:sp>
      <p:sp>
        <p:nvSpPr>
          <p:cNvPr id="6" name="Platshållare för text 5">
            <a:extLst>
              <a:ext uri="{FF2B5EF4-FFF2-40B4-BE49-F238E27FC236}">
                <a16:creationId xmlns:a16="http://schemas.microsoft.com/office/drawing/2014/main" id="{6E0F2E53-393D-442B-82BC-7EE27D12CAD5}"/>
              </a:ext>
            </a:extLst>
          </p:cNvPr>
          <p:cNvSpPr>
            <a:spLocks noGrp="1"/>
          </p:cNvSpPr>
          <p:nvPr>
            <p:ph type="body" sz="quarter" idx="15"/>
          </p:nvPr>
        </p:nvSpPr>
        <p:spPr/>
        <p:txBody>
          <a:bodyPr/>
          <a:lstStyle/>
          <a:p>
            <a:r>
              <a:rPr lang="sv-SE" sz="2000" dirty="0"/>
              <a:t>Analys av</a:t>
            </a:r>
          </a:p>
        </p:txBody>
      </p:sp>
      <p:sp>
        <p:nvSpPr>
          <p:cNvPr id="7" name="Platshållare för text 6">
            <a:extLst>
              <a:ext uri="{FF2B5EF4-FFF2-40B4-BE49-F238E27FC236}">
                <a16:creationId xmlns:a16="http://schemas.microsoft.com/office/drawing/2014/main" id="{B60025BC-75C2-4714-9329-C1960AD04354}"/>
              </a:ext>
            </a:extLst>
          </p:cNvPr>
          <p:cNvSpPr>
            <a:spLocks noGrp="1"/>
          </p:cNvSpPr>
          <p:nvPr>
            <p:ph type="body" sz="quarter" idx="16"/>
          </p:nvPr>
        </p:nvSpPr>
        <p:spPr/>
        <p:txBody>
          <a:bodyPr>
            <a:normAutofit/>
          </a:bodyPr>
          <a:lstStyle/>
          <a:p>
            <a:r>
              <a:rPr lang="sv-SE" sz="2000" dirty="0"/>
              <a:t>Regioner</a:t>
            </a:r>
          </a:p>
          <a:p>
            <a:r>
              <a:rPr lang="sv-SE" sz="2000" dirty="0"/>
              <a:t>Socialstyrelsen</a:t>
            </a:r>
          </a:p>
        </p:txBody>
      </p:sp>
      <p:sp>
        <p:nvSpPr>
          <p:cNvPr id="8" name="Platshållare för text 7">
            <a:extLst>
              <a:ext uri="{FF2B5EF4-FFF2-40B4-BE49-F238E27FC236}">
                <a16:creationId xmlns:a16="http://schemas.microsoft.com/office/drawing/2014/main" id="{8DEC0363-6A89-40DE-9B01-55575C2204E6}"/>
              </a:ext>
            </a:extLst>
          </p:cNvPr>
          <p:cNvSpPr>
            <a:spLocks noGrp="1"/>
          </p:cNvSpPr>
          <p:nvPr>
            <p:ph type="body" sz="quarter" idx="17"/>
          </p:nvPr>
        </p:nvSpPr>
        <p:spPr/>
        <p:txBody>
          <a:bodyPr/>
          <a:lstStyle/>
          <a:p>
            <a:endParaRPr lang="sv-SE" dirty="0"/>
          </a:p>
          <a:p>
            <a:r>
              <a:rPr lang="sv-SE" sz="2000" dirty="0"/>
              <a:t>Av regeringsuppdrag och andra dokument</a:t>
            </a:r>
          </a:p>
        </p:txBody>
      </p:sp>
      <p:sp>
        <p:nvSpPr>
          <p:cNvPr id="9" name="Platshållare för text 8">
            <a:extLst>
              <a:ext uri="{FF2B5EF4-FFF2-40B4-BE49-F238E27FC236}">
                <a16:creationId xmlns:a16="http://schemas.microsoft.com/office/drawing/2014/main" id="{5F5A8F97-67C3-4C99-BE5F-5966DDEF88F3}"/>
              </a:ext>
            </a:extLst>
          </p:cNvPr>
          <p:cNvSpPr>
            <a:spLocks noGrp="1"/>
          </p:cNvSpPr>
          <p:nvPr>
            <p:ph type="body" sz="quarter" idx="18"/>
          </p:nvPr>
        </p:nvSpPr>
        <p:spPr/>
        <p:txBody>
          <a:bodyPr/>
          <a:lstStyle/>
          <a:p>
            <a:r>
              <a:rPr lang="sv-SE" sz="2000" dirty="0"/>
              <a:t>Vårdplatsstatistik</a:t>
            </a:r>
          </a:p>
          <a:p>
            <a:r>
              <a:rPr lang="sv-SE" sz="2000" dirty="0"/>
              <a:t>Utbetalning av medel till regionerna</a:t>
            </a:r>
          </a:p>
          <a:p>
            <a:endParaRPr lang="sv-SE" dirty="0"/>
          </a:p>
          <a:p>
            <a:endParaRPr lang="sv-SE" dirty="0"/>
          </a:p>
        </p:txBody>
      </p:sp>
      <p:sp>
        <p:nvSpPr>
          <p:cNvPr id="10" name="Platshållare för text 9">
            <a:extLst>
              <a:ext uri="{FF2B5EF4-FFF2-40B4-BE49-F238E27FC236}">
                <a16:creationId xmlns:a16="http://schemas.microsoft.com/office/drawing/2014/main" id="{A6B99FC3-CC85-4148-94CA-AA77BD6E9E61}"/>
              </a:ext>
            </a:extLst>
          </p:cNvPr>
          <p:cNvSpPr>
            <a:spLocks noGrp="1"/>
          </p:cNvSpPr>
          <p:nvPr>
            <p:ph type="body" sz="quarter" idx="19"/>
          </p:nvPr>
        </p:nvSpPr>
        <p:spPr/>
        <p:txBody>
          <a:bodyPr>
            <a:normAutofit lnSpcReduction="10000"/>
          </a:bodyPr>
          <a:lstStyle/>
          <a:p>
            <a:r>
              <a:rPr lang="sv-SE" sz="2000" dirty="0"/>
              <a:t>Patienter och anhöriga till patienter som varit inlagda i slutenvården</a:t>
            </a:r>
          </a:p>
          <a:p>
            <a:r>
              <a:rPr lang="sv-SE" sz="2000" dirty="0"/>
              <a:t>Medicinskt ansvariga sjuksköterskor och medicinskt ansvariga för rehabilitering i kommunerna</a:t>
            </a:r>
          </a:p>
          <a:p>
            <a:endParaRPr lang="sv-SE" dirty="0"/>
          </a:p>
        </p:txBody>
      </p:sp>
    </p:spTree>
    <p:extLst>
      <p:ext uri="{BB962C8B-B14F-4D97-AF65-F5344CB8AC3E}">
        <p14:creationId xmlns:p14="http://schemas.microsoft.com/office/powerpoint/2010/main" val="3491686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1DB5995E-93CB-447F-A383-27924CCF415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7" name="Objekt 6" hidden="1">
                        <a:extLst>
                          <a:ext uri="{FF2B5EF4-FFF2-40B4-BE49-F238E27FC236}">
                            <a16:creationId xmlns:a16="http://schemas.microsoft.com/office/drawing/2014/main" id="{1DB5995E-93CB-447F-A383-27924CCF415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ubrik 1">
            <a:extLst>
              <a:ext uri="{FF2B5EF4-FFF2-40B4-BE49-F238E27FC236}">
                <a16:creationId xmlns:a16="http://schemas.microsoft.com/office/drawing/2014/main" id="{488B5CC4-4AE2-470E-B48C-66272808F808}"/>
              </a:ext>
            </a:extLst>
          </p:cNvPr>
          <p:cNvSpPr>
            <a:spLocks noGrp="1"/>
          </p:cNvSpPr>
          <p:nvPr>
            <p:ph type="title"/>
          </p:nvPr>
        </p:nvSpPr>
        <p:spPr/>
        <p:txBody>
          <a:bodyPr vert="horz"/>
          <a:lstStyle/>
          <a:p>
            <a:r>
              <a:rPr lang="sv-SE" dirty="0"/>
              <a:t>För regionerna finns det många styrsignaler att förhålla sig till</a:t>
            </a:r>
          </a:p>
        </p:txBody>
      </p:sp>
      <p:pic>
        <p:nvPicPr>
          <p:cNvPr id="5" name="Platshållare för innehåll 4">
            <a:extLst>
              <a:ext uri="{FF2B5EF4-FFF2-40B4-BE49-F238E27FC236}">
                <a16:creationId xmlns:a16="http://schemas.microsoft.com/office/drawing/2014/main" id="{7DDCAE29-883C-4210-8625-E9C50F13265A}"/>
              </a:ext>
            </a:extLst>
          </p:cNvPr>
          <p:cNvPicPr>
            <a:picLocks noGrp="1" noChangeAspect="1"/>
          </p:cNvPicPr>
          <p:nvPr>
            <p:ph sz="half" idx="14"/>
          </p:nvPr>
        </p:nvPicPr>
        <p:blipFill>
          <a:blip r:embed="rId6"/>
          <a:stretch>
            <a:fillRect/>
          </a:stretch>
        </p:blipFill>
        <p:spPr>
          <a:xfrm>
            <a:off x="2552042" y="1417639"/>
            <a:ext cx="6247160" cy="4798165"/>
          </a:xfrm>
        </p:spPr>
      </p:pic>
      <p:sp>
        <p:nvSpPr>
          <p:cNvPr id="13" name="textruta 12">
            <a:extLst>
              <a:ext uri="{FF2B5EF4-FFF2-40B4-BE49-F238E27FC236}">
                <a16:creationId xmlns:a16="http://schemas.microsoft.com/office/drawing/2014/main" id="{E7F4F600-4AD6-47D1-AA20-C5A1DED6C5C2}"/>
              </a:ext>
            </a:extLst>
          </p:cNvPr>
          <p:cNvSpPr txBox="1"/>
          <p:nvPr/>
        </p:nvSpPr>
        <p:spPr>
          <a:xfrm>
            <a:off x="6019800" y="1803400"/>
            <a:ext cx="5012267" cy="923330"/>
          </a:xfrm>
          <a:prstGeom prst="rect">
            <a:avLst/>
          </a:prstGeom>
          <a:noFill/>
        </p:spPr>
        <p:txBody>
          <a:bodyPr wrap="square" rtlCol="0">
            <a:spAutoFit/>
          </a:bodyPr>
          <a:lstStyle/>
          <a:p>
            <a:pPr lvl="1"/>
            <a:endParaRPr lang="sv-SE" dirty="0"/>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endParaRPr lang="sv-SE" dirty="0"/>
          </a:p>
        </p:txBody>
      </p:sp>
      <p:pic>
        <p:nvPicPr>
          <p:cNvPr id="4" name="Bildobjekt 3">
            <a:extLst>
              <a:ext uri="{FF2B5EF4-FFF2-40B4-BE49-F238E27FC236}">
                <a16:creationId xmlns:a16="http://schemas.microsoft.com/office/drawing/2014/main" id="{F7811C18-6227-465E-974D-5CED4C843A12}"/>
              </a:ext>
            </a:extLst>
          </p:cNvPr>
          <p:cNvPicPr>
            <a:picLocks noChangeAspect="1"/>
          </p:cNvPicPr>
          <p:nvPr/>
        </p:nvPicPr>
        <p:blipFill>
          <a:blip r:embed="rId7"/>
          <a:stretch>
            <a:fillRect/>
          </a:stretch>
        </p:blipFill>
        <p:spPr>
          <a:xfrm>
            <a:off x="8525933" y="3157617"/>
            <a:ext cx="2971953" cy="1104957"/>
          </a:xfrm>
          <a:prstGeom prst="rect">
            <a:avLst/>
          </a:prstGeom>
        </p:spPr>
      </p:pic>
    </p:spTree>
    <p:extLst>
      <p:ext uri="{BB962C8B-B14F-4D97-AF65-F5344CB8AC3E}">
        <p14:creationId xmlns:p14="http://schemas.microsoft.com/office/powerpoint/2010/main" val="1824700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D2B3C3B4-02CA-476B-8E34-81C307498E3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6" name="Objekt 5" hidden="1">
                        <a:extLst>
                          <a:ext uri="{FF2B5EF4-FFF2-40B4-BE49-F238E27FC236}">
                            <a16:creationId xmlns:a16="http://schemas.microsoft.com/office/drawing/2014/main" id="{D2B3C3B4-02CA-476B-8E34-81C307498E3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latshållare för bild 8">
            <a:extLst>
              <a:ext uri="{FF2B5EF4-FFF2-40B4-BE49-F238E27FC236}">
                <a16:creationId xmlns:a16="http://schemas.microsoft.com/office/drawing/2014/main" id="{C4606603-E2F7-4F21-871C-52418502B8F4}"/>
              </a:ext>
            </a:extLst>
          </p:cNvPr>
          <p:cNvPicPr>
            <a:picLocks noGrp="1" noChangeAspect="1"/>
          </p:cNvPicPr>
          <p:nvPr>
            <p:ph type="pic" sz="quarter" idx="15"/>
          </p:nvPr>
        </p:nvPicPr>
        <p:blipFill>
          <a:blip r:embed="rId6"/>
          <a:srcRect l="16" r="16"/>
          <a:stretch>
            <a:fillRect/>
          </a:stretch>
        </p:blipFill>
        <p:spPr/>
      </p:pic>
      <p:sp>
        <p:nvSpPr>
          <p:cNvPr id="3" name="Rubrik 2">
            <a:extLst>
              <a:ext uri="{FF2B5EF4-FFF2-40B4-BE49-F238E27FC236}">
                <a16:creationId xmlns:a16="http://schemas.microsoft.com/office/drawing/2014/main" id="{11243EFD-F9E8-41E1-869D-44A5177F6017}"/>
              </a:ext>
            </a:extLst>
          </p:cNvPr>
          <p:cNvSpPr>
            <a:spLocks noGrp="1"/>
          </p:cNvSpPr>
          <p:nvPr>
            <p:ph type="title"/>
          </p:nvPr>
        </p:nvSpPr>
        <p:spPr>
          <a:xfrm>
            <a:off x="637117" y="555865"/>
            <a:ext cx="10930467" cy="861774"/>
          </a:xfrm>
        </p:spPr>
        <p:txBody>
          <a:bodyPr vert="horz"/>
          <a:lstStyle/>
          <a:p>
            <a:r>
              <a:rPr lang="sv-SE" dirty="0"/>
              <a:t>Skillnader i arbetssätt, datasystem och operationalisering gör att det finns osäkerheter i de centrala måtten</a:t>
            </a:r>
          </a:p>
        </p:txBody>
      </p:sp>
      <p:sp>
        <p:nvSpPr>
          <p:cNvPr id="4" name="Platshållare för innehåll 3">
            <a:extLst>
              <a:ext uri="{FF2B5EF4-FFF2-40B4-BE49-F238E27FC236}">
                <a16:creationId xmlns:a16="http://schemas.microsoft.com/office/drawing/2014/main" id="{2E41781A-DC4C-4E2A-A73D-BBCA324942BD}"/>
              </a:ext>
            </a:extLst>
          </p:cNvPr>
          <p:cNvSpPr>
            <a:spLocks noGrp="1"/>
          </p:cNvSpPr>
          <p:nvPr>
            <p:ph sz="half" idx="14"/>
          </p:nvPr>
        </p:nvSpPr>
        <p:spPr/>
        <p:txBody>
          <a:bodyPr>
            <a:normAutofit/>
          </a:bodyPr>
          <a:lstStyle/>
          <a:p>
            <a:endParaRPr lang="sv-SE" sz="2100" dirty="0"/>
          </a:p>
          <a:p>
            <a:endParaRPr lang="sv-SE" sz="2100" dirty="0"/>
          </a:p>
          <a:p>
            <a:pPr marL="457200" indent="-457200">
              <a:buFont typeface="+mj-lt"/>
              <a:buAutoNum type="arabicPeriod"/>
            </a:pPr>
            <a:r>
              <a:rPr lang="sv-SE" dirty="0"/>
              <a:t>Regionerna kan behöva korrigera sin data innan den skickas vidare till Socialstyrelsen eller SKR.</a:t>
            </a:r>
          </a:p>
          <a:p>
            <a:pPr marL="457200" indent="-457200">
              <a:buFont typeface="+mj-lt"/>
              <a:buAutoNum type="arabicPeriod"/>
            </a:pPr>
            <a:endParaRPr lang="sv-SE" dirty="0"/>
          </a:p>
          <a:p>
            <a:pPr marL="457200" indent="-457200">
              <a:buFont typeface="+mj-lt"/>
              <a:buAutoNum type="arabicPeriod"/>
            </a:pPr>
            <a:r>
              <a:rPr lang="sv-SE" dirty="0"/>
              <a:t>Dubbelregistreringar, som leder till dubbelräkningar, kan förekomma. </a:t>
            </a:r>
          </a:p>
          <a:p>
            <a:pPr marL="457200" indent="-457200">
              <a:buFont typeface="+mj-lt"/>
              <a:buAutoNum type="arabicPeriod"/>
            </a:pPr>
            <a:endParaRPr lang="sv-SE" dirty="0"/>
          </a:p>
          <a:p>
            <a:pPr marL="457200" indent="-457200">
              <a:buFont typeface="+mj-lt"/>
              <a:buAutoNum type="arabicPeriod"/>
            </a:pPr>
            <a:r>
              <a:rPr lang="sv-SE" dirty="0"/>
              <a:t>Regionernas datastrukturer och datahantering. </a:t>
            </a:r>
          </a:p>
          <a:p>
            <a:pPr marL="457200" indent="-457200">
              <a:buFont typeface="+mj-lt"/>
              <a:buAutoNum type="arabicPeriod"/>
            </a:pPr>
            <a:endParaRPr lang="sv-SE" dirty="0"/>
          </a:p>
          <a:p>
            <a:pPr marL="457200" indent="-457200">
              <a:buFont typeface="+mj-lt"/>
              <a:buAutoNum type="arabicPeriod"/>
            </a:pPr>
            <a:endParaRPr lang="sv-SE" dirty="0"/>
          </a:p>
          <a:p>
            <a:r>
              <a:rPr lang="sv-SE" dirty="0"/>
              <a:t>Det är komplext att säga hur många disponibla vårdplatser som finns på ett sjukhus.</a:t>
            </a:r>
          </a:p>
          <a:p>
            <a:endParaRPr lang="sv-SE" sz="2100" dirty="0"/>
          </a:p>
          <a:p>
            <a:endParaRPr lang="sv-SE" sz="2100" dirty="0"/>
          </a:p>
        </p:txBody>
      </p:sp>
    </p:spTree>
    <p:extLst>
      <p:ext uri="{BB962C8B-B14F-4D97-AF65-F5344CB8AC3E}">
        <p14:creationId xmlns:p14="http://schemas.microsoft.com/office/powerpoint/2010/main" val="1796803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bjekt 23" hidden="1">
            <a:extLst>
              <a:ext uri="{FF2B5EF4-FFF2-40B4-BE49-F238E27FC236}">
                <a16:creationId xmlns:a16="http://schemas.microsoft.com/office/drawing/2014/main" id="{2CFE0F91-2B8E-4C4D-9BEA-E74546D5FAA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24" name="Objekt 23" hidden="1">
                        <a:extLst>
                          <a:ext uri="{FF2B5EF4-FFF2-40B4-BE49-F238E27FC236}">
                            <a16:creationId xmlns:a16="http://schemas.microsoft.com/office/drawing/2014/main" id="{2CFE0F91-2B8E-4C4D-9BEA-E74546D5FAA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Platshållare för innehåll 1">
            <a:extLst>
              <a:ext uri="{FF2B5EF4-FFF2-40B4-BE49-F238E27FC236}">
                <a16:creationId xmlns:a16="http://schemas.microsoft.com/office/drawing/2014/main" id="{15E07E07-7F6E-4218-B9B6-C4CD20E85C5B}"/>
              </a:ext>
            </a:extLst>
          </p:cNvPr>
          <p:cNvSpPr>
            <a:spLocks noGrp="1"/>
          </p:cNvSpPr>
          <p:nvPr>
            <p:ph sz="quarter" idx="12"/>
          </p:nvPr>
        </p:nvSpPr>
        <p:spPr>
          <a:xfrm>
            <a:off x="630502" y="1530627"/>
            <a:ext cx="10930996" cy="4484067"/>
          </a:xfrm>
        </p:spPr>
        <p:txBody>
          <a:bodyPr/>
          <a:lstStyle/>
          <a:p>
            <a:endParaRPr lang="sv-SE" dirty="0"/>
          </a:p>
        </p:txBody>
      </p:sp>
      <p:sp>
        <p:nvSpPr>
          <p:cNvPr id="3" name="Rubrik 2">
            <a:extLst>
              <a:ext uri="{FF2B5EF4-FFF2-40B4-BE49-F238E27FC236}">
                <a16:creationId xmlns:a16="http://schemas.microsoft.com/office/drawing/2014/main" id="{39FCA418-58C3-48F8-9C2B-1C63D42C1012}"/>
              </a:ext>
            </a:extLst>
          </p:cNvPr>
          <p:cNvSpPr>
            <a:spLocks noGrp="1"/>
          </p:cNvSpPr>
          <p:nvPr>
            <p:ph type="title"/>
          </p:nvPr>
        </p:nvSpPr>
        <p:spPr/>
        <p:txBody>
          <a:bodyPr vert="horz"/>
          <a:lstStyle/>
          <a:p>
            <a:r>
              <a:rPr lang="sv-SE" dirty="0"/>
              <a:t>Våra övergripande slutsatser</a:t>
            </a:r>
          </a:p>
        </p:txBody>
      </p:sp>
      <p:sp>
        <p:nvSpPr>
          <p:cNvPr id="4" name="Platshållare för text 3">
            <a:extLst>
              <a:ext uri="{FF2B5EF4-FFF2-40B4-BE49-F238E27FC236}">
                <a16:creationId xmlns:a16="http://schemas.microsoft.com/office/drawing/2014/main" id="{C01C67F2-DE76-4EB6-AC62-11AE229D2A55}"/>
              </a:ext>
            </a:extLst>
          </p:cNvPr>
          <p:cNvSpPr>
            <a:spLocks noGrp="1"/>
          </p:cNvSpPr>
          <p:nvPr>
            <p:ph type="body" sz="quarter" idx="13"/>
          </p:nvPr>
        </p:nvSpPr>
        <p:spPr>
          <a:xfrm>
            <a:off x="1424185" y="1694853"/>
            <a:ext cx="9813658" cy="719304"/>
          </a:xfrm>
        </p:spPr>
        <p:txBody>
          <a:bodyPr/>
          <a:lstStyle/>
          <a:p>
            <a:r>
              <a:rPr lang="sv-SE" sz="2000" dirty="0">
                <a:effectLst/>
                <a:latin typeface="+mj-lt"/>
                <a:ea typeface="Times New Roman" panose="02020603050405020304" pitchFamily="18" charset="0"/>
                <a:cs typeface="Times New Roman" panose="02020603050405020304" pitchFamily="18" charset="0"/>
              </a:rPr>
              <a:t>Re</a:t>
            </a:r>
            <a:r>
              <a:rPr lang="sv-SE" dirty="0">
                <a:latin typeface="+mj-lt"/>
                <a:ea typeface="Times New Roman" panose="02020603050405020304" pitchFamily="18" charset="0"/>
                <a:cs typeface="Times New Roman" panose="02020603050405020304" pitchFamily="18" charset="0"/>
              </a:rPr>
              <a:t>presentanter från regioner och kommuner</a:t>
            </a:r>
            <a:r>
              <a:rPr lang="sv-SE" sz="2000" dirty="0">
                <a:effectLst/>
                <a:latin typeface="+mj-lt"/>
                <a:ea typeface="Times New Roman" panose="02020603050405020304" pitchFamily="18" charset="0"/>
                <a:cs typeface="Times New Roman" panose="02020603050405020304" pitchFamily="18" charset="0"/>
              </a:rPr>
              <a:t> bekräftar att det behövs fler vårdplatser.</a:t>
            </a:r>
          </a:p>
        </p:txBody>
      </p:sp>
      <p:sp>
        <p:nvSpPr>
          <p:cNvPr id="7" name="Platshållare för text 6">
            <a:extLst>
              <a:ext uri="{FF2B5EF4-FFF2-40B4-BE49-F238E27FC236}">
                <a16:creationId xmlns:a16="http://schemas.microsoft.com/office/drawing/2014/main" id="{B85D76DB-EE38-45B0-A437-653DE02CB9C6}"/>
              </a:ext>
            </a:extLst>
          </p:cNvPr>
          <p:cNvSpPr>
            <a:spLocks noGrp="1"/>
          </p:cNvSpPr>
          <p:nvPr>
            <p:ph type="body" sz="quarter" idx="19"/>
          </p:nvPr>
        </p:nvSpPr>
        <p:spPr>
          <a:xfrm>
            <a:off x="1424186" y="3330616"/>
            <a:ext cx="9813657" cy="696930"/>
          </a:xfrm>
        </p:spPr>
        <p:txBody>
          <a:bodyPr>
            <a:normAutofit lnSpcReduction="10000"/>
          </a:bodyPr>
          <a:lstStyle/>
          <a:p>
            <a:r>
              <a:rPr lang="sv-SE" sz="2000" dirty="0">
                <a:effectLst/>
                <a:latin typeface="+mj-lt"/>
                <a:ea typeface="Times New Roman" panose="02020603050405020304" pitchFamily="18" charset="0"/>
                <a:cs typeface="Times New Roman" panose="02020603050405020304" pitchFamily="18" charset="0"/>
              </a:rPr>
              <a:t>Hittills tycker regionerna att arbetet med den nationella planen är bra, men att       framförhållningen för medlen är för kort.</a:t>
            </a:r>
          </a:p>
        </p:txBody>
      </p:sp>
      <p:sp>
        <p:nvSpPr>
          <p:cNvPr id="9" name="Platshållare för text 8">
            <a:extLst>
              <a:ext uri="{FF2B5EF4-FFF2-40B4-BE49-F238E27FC236}">
                <a16:creationId xmlns:a16="http://schemas.microsoft.com/office/drawing/2014/main" id="{D87F0982-5899-4943-85EB-C7AF8F320F64}"/>
              </a:ext>
            </a:extLst>
          </p:cNvPr>
          <p:cNvSpPr>
            <a:spLocks noGrp="1"/>
          </p:cNvSpPr>
          <p:nvPr>
            <p:ph type="body" sz="quarter" idx="21"/>
          </p:nvPr>
        </p:nvSpPr>
        <p:spPr>
          <a:xfrm>
            <a:off x="1418205" y="2519721"/>
            <a:ext cx="9833995" cy="661157"/>
          </a:xfrm>
        </p:spPr>
        <p:txBody>
          <a:bodyPr>
            <a:noAutofit/>
          </a:bodyPr>
          <a:lstStyle/>
          <a:p>
            <a:r>
              <a:rPr lang="sv-SE" dirty="0">
                <a:effectLst/>
                <a:latin typeface="+mj-lt"/>
                <a:ea typeface="Times New Roman" panose="02020603050405020304" pitchFamily="18" charset="0"/>
                <a:cs typeface="Times New Roman" panose="02020603050405020304" pitchFamily="18" charset="0"/>
              </a:rPr>
              <a:t>Patienter som kan ha upplevt vårdplatsbrist har också sämre erfarenheter av sin vistelse i vården.</a:t>
            </a:r>
          </a:p>
        </p:txBody>
      </p:sp>
      <p:sp>
        <p:nvSpPr>
          <p:cNvPr id="11" name="Platshållare för text 10">
            <a:extLst>
              <a:ext uri="{FF2B5EF4-FFF2-40B4-BE49-F238E27FC236}">
                <a16:creationId xmlns:a16="http://schemas.microsoft.com/office/drawing/2014/main" id="{BECBB35A-F01D-4CC4-B48A-78489FBEF45A}"/>
              </a:ext>
            </a:extLst>
          </p:cNvPr>
          <p:cNvSpPr>
            <a:spLocks noGrp="1"/>
          </p:cNvSpPr>
          <p:nvPr>
            <p:ph type="body" sz="quarter" idx="23"/>
          </p:nvPr>
        </p:nvSpPr>
        <p:spPr>
          <a:xfrm>
            <a:off x="1418205" y="4177396"/>
            <a:ext cx="9833995" cy="653379"/>
          </a:xfrm>
        </p:spPr>
        <p:txBody>
          <a:bodyPr/>
          <a:lstStyle/>
          <a:p>
            <a:r>
              <a:rPr lang="sv-SE" sz="2000" dirty="0">
                <a:effectLst/>
                <a:latin typeface="+mj-lt"/>
                <a:ea typeface="Times New Roman" panose="02020603050405020304" pitchFamily="18" charset="0"/>
                <a:cs typeface="Times New Roman" panose="02020603050405020304" pitchFamily="18" charset="0"/>
              </a:rPr>
              <a:t>Svårt att följa antalet överbeläggningar, utlokaliseringar och vårdplatser.</a:t>
            </a:r>
          </a:p>
        </p:txBody>
      </p:sp>
      <p:sp>
        <p:nvSpPr>
          <p:cNvPr id="13" name="Rektangel: rundade hörn 12">
            <a:extLst>
              <a:ext uri="{FF2B5EF4-FFF2-40B4-BE49-F238E27FC236}">
                <a16:creationId xmlns:a16="http://schemas.microsoft.com/office/drawing/2014/main" id="{5EB76300-9CFF-46A5-90B5-F9FAFD8F9DC8}"/>
              </a:ext>
            </a:extLst>
          </p:cNvPr>
          <p:cNvSpPr/>
          <p:nvPr/>
        </p:nvSpPr>
        <p:spPr>
          <a:xfrm>
            <a:off x="1399852" y="4979347"/>
            <a:ext cx="9833995" cy="68767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2000" dirty="0">
                <a:solidFill>
                  <a:schemeClr val="tx1"/>
                </a:solidFill>
              </a:rPr>
              <a:t>Hittills har antalet disponibla vårdplatser inte ökat på nationell nivå, men regionerna har ändå rapporterat in färre överbeläggningar och utlokaliseringar.</a:t>
            </a:r>
          </a:p>
        </p:txBody>
      </p:sp>
      <p:pic>
        <p:nvPicPr>
          <p:cNvPr id="18" name="Platshållare för innehåll 4" descr="Stapeldiagram med nedåtgående trend med hel fyllning">
            <a:extLst>
              <a:ext uri="{FF2B5EF4-FFF2-40B4-BE49-F238E27FC236}">
                <a16:creationId xmlns:a16="http://schemas.microsoft.com/office/drawing/2014/main" id="{66D68772-670C-47BC-BEBE-E74438E9D3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4685" y="5052365"/>
            <a:ext cx="665167" cy="665167"/>
          </a:xfrm>
          <a:prstGeom prst="rect">
            <a:avLst/>
          </a:prstGeom>
        </p:spPr>
      </p:pic>
      <p:pic>
        <p:nvPicPr>
          <p:cNvPr id="19" name="Bild 18" descr="Chatt med hel fyllning">
            <a:extLst>
              <a:ext uri="{FF2B5EF4-FFF2-40B4-BE49-F238E27FC236}">
                <a16:creationId xmlns:a16="http://schemas.microsoft.com/office/drawing/2014/main" id="{602FC4CA-FD81-487B-A221-EEA1AEFB674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3505" y="1751346"/>
            <a:ext cx="687677" cy="687677"/>
          </a:xfrm>
          <a:prstGeom prst="rect">
            <a:avLst/>
          </a:prstGeom>
        </p:spPr>
      </p:pic>
      <p:pic>
        <p:nvPicPr>
          <p:cNvPr id="20" name="Bild 19" descr="Kugghjul med hel fyllning">
            <a:extLst>
              <a:ext uri="{FF2B5EF4-FFF2-40B4-BE49-F238E27FC236}">
                <a16:creationId xmlns:a16="http://schemas.microsoft.com/office/drawing/2014/main" id="{3479FE82-E9CD-42D3-A243-BBFE4A8276C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2175" y="3339869"/>
            <a:ext cx="687677" cy="687677"/>
          </a:xfrm>
          <a:prstGeom prst="rect">
            <a:avLst/>
          </a:prstGeom>
        </p:spPr>
      </p:pic>
      <p:pic>
        <p:nvPicPr>
          <p:cNvPr id="21" name="Bild 20" descr="Sjukvård med hel fyllning">
            <a:extLst>
              <a:ext uri="{FF2B5EF4-FFF2-40B4-BE49-F238E27FC236}">
                <a16:creationId xmlns:a16="http://schemas.microsoft.com/office/drawing/2014/main" id="{6EDE258E-F243-4990-AD25-D751EEF2999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1696" y="2541722"/>
            <a:ext cx="585315" cy="585315"/>
          </a:xfrm>
          <a:prstGeom prst="rect">
            <a:avLst/>
          </a:prstGeom>
        </p:spPr>
      </p:pic>
      <p:pic>
        <p:nvPicPr>
          <p:cNvPr id="22" name="Bild 21" descr="Måltavla med hel fyllning">
            <a:extLst>
              <a:ext uri="{FF2B5EF4-FFF2-40B4-BE49-F238E27FC236}">
                <a16:creationId xmlns:a16="http://schemas.microsoft.com/office/drawing/2014/main" id="{7CD64891-DC16-4445-A4E6-1E91540A878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97925" y="4186154"/>
            <a:ext cx="653379" cy="653379"/>
          </a:xfrm>
          <a:prstGeom prst="rect">
            <a:avLst/>
          </a:prstGeom>
        </p:spPr>
      </p:pic>
    </p:spTree>
    <p:extLst>
      <p:ext uri="{BB962C8B-B14F-4D97-AF65-F5344CB8AC3E}">
        <p14:creationId xmlns:p14="http://schemas.microsoft.com/office/powerpoint/2010/main" val="3456038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37BFC33-F16C-48FA-8E62-28E8B310CADB}"/>
              </a:ext>
            </a:extLst>
          </p:cNvPr>
          <p:cNvSpPr>
            <a:spLocks noGrp="1"/>
          </p:cNvSpPr>
          <p:nvPr>
            <p:ph type="title"/>
          </p:nvPr>
        </p:nvSpPr>
        <p:spPr/>
        <p:txBody>
          <a:bodyPr/>
          <a:lstStyle/>
          <a:p>
            <a:r>
              <a:rPr lang="sv-SE" dirty="0"/>
              <a:t>Arbetet framåt</a:t>
            </a:r>
          </a:p>
        </p:txBody>
      </p:sp>
      <p:sp>
        <p:nvSpPr>
          <p:cNvPr id="3" name="Platshållare för innehåll 2">
            <a:extLst>
              <a:ext uri="{FF2B5EF4-FFF2-40B4-BE49-F238E27FC236}">
                <a16:creationId xmlns:a16="http://schemas.microsoft.com/office/drawing/2014/main" id="{D9A4EAA8-5C70-46D7-A4E3-C6C7A496DD23}"/>
              </a:ext>
            </a:extLst>
          </p:cNvPr>
          <p:cNvSpPr>
            <a:spLocks noGrp="1"/>
          </p:cNvSpPr>
          <p:nvPr>
            <p:ph sz="half" idx="14"/>
          </p:nvPr>
        </p:nvSpPr>
        <p:spPr/>
        <p:txBody>
          <a:bodyPr/>
          <a:lstStyle/>
          <a:p>
            <a:endParaRPr lang="sv-SE" dirty="0"/>
          </a:p>
          <a:p>
            <a:r>
              <a:rPr lang="sv-SE" dirty="0"/>
              <a:t>Vår slutrapport kommer i april 2026</a:t>
            </a:r>
          </a:p>
          <a:p>
            <a:pPr marL="0" indent="0">
              <a:buNone/>
            </a:pPr>
            <a:endParaRPr lang="sv-SE" dirty="0"/>
          </a:p>
          <a:p>
            <a:r>
              <a:rPr lang="sv-SE" dirty="0"/>
              <a:t>Vi har tittat på satsningen i ett bredare systemperspektiv, genom att undersöka eventuella konsekvenser för akutmottagningar och den kommunala hälso- och sjukvården.</a:t>
            </a:r>
          </a:p>
          <a:p>
            <a:pPr marL="0" indent="0">
              <a:buNone/>
            </a:pPr>
            <a:endParaRPr lang="sv-SE" dirty="0"/>
          </a:p>
          <a:p>
            <a:endParaRPr lang="sv-SE" dirty="0"/>
          </a:p>
        </p:txBody>
      </p:sp>
    </p:spTree>
    <p:extLst>
      <p:ext uri="{BB962C8B-B14F-4D97-AF65-F5344CB8AC3E}">
        <p14:creationId xmlns:p14="http://schemas.microsoft.com/office/powerpoint/2010/main" val="536850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1"/>
          <p:cNvSpPr>
            <a:spLocks noGrp="1"/>
          </p:cNvSpPr>
          <p:nvPr>
            <p:ph type="title"/>
          </p:nvPr>
        </p:nvSpPr>
        <p:spPr>
          <a:xfrm>
            <a:off x="637117" y="986752"/>
            <a:ext cx="10930467" cy="430887"/>
          </a:xfrm>
        </p:spPr>
        <p:txBody>
          <a:bodyPr/>
          <a:lstStyle/>
          <a:p>
            <a:r>
              <a:rPr lang="sv-SE" dirty="0"/>
              <a:t>Förslag på agenda</a:t>
            </a:r>
          </a:p>
        </p:txBody>
      </p:sp>
      <p:sp>
        <p:nvSpPr>
          <p:cNvPr id="10" name="Rektangel med rundade hörn 9">
            <a:hlinkClick r:id="" action="ppaction://noaction"/>
          </p:cNvPr>
          <p:cNvSpPr/>
          <p:nvPr/>
        </p:nvSpPr>
        <p:spPr>
          <a:xfrm>
            <a:off x="623888" y="1682581"/>
            <a:ext cx="10930467" cy="49839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dirty="0">
                <a:solidFill>
                  <a:schemeClr val="tx1"/>
                </a:solidFill>
              </a:rPr>
              <a:t>Kort om myndigheten och vårt arbete</a:t>
            </a:r>
          </a:p>
        </p:txBody>
      </p:sp>
      <p:sp>
        <p:nvSpPr>
          <p:cNvPr id="13" name="Rektangel med rundade hörn 12">
            <a:hlinkClick r:id="" action="ppaction://noaction"/>
          </p:cNvPr>
          <p:cNvSpPr/>
          <p:nvPr/>
        </p:nvSpPr>
        <p:spPr>
          <a:xfrm>
            <a:off x="623887" y="2353004"/>
            <a:ext cx="10930467" cy="49839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dirty="0">
                <a:solidFill>
                  <a:schemeClr val="tx1"/>
                </a:solidFill>
              </a:rPr>
              <a:t>Två aktuella regeringsuppdrag</a:t>
            </a:r>
          </a:p>
        </p:txBody>
      </p:sp>
      <p:sp>
        <p:nvSpPr>
          <p:cNvPr id="6" name="Rektangel med rundade hörn 15">
            <a:hlinkClick r:id="" action="ppaction://noaction"/>
            <a:extLst>
              <a:ext uri="{FF2B5EF4-FFF2-40B4-BE49-F238E27FC236}">
                <a16:creationId xmlns:a16="http://schemas.microsoft.com/office/drawing/2014/main" id="{BE5A237A-1D66-42E6-B86B-25243FB4C002}"/>
              </a:ext>
            </a:extLst>
          </p:cNvPr>
          <p:cNvSpPr/>
          <p:nvPr/>
        </p:nvSpPr>
        <p:spPr>
          <a:xfrm>
            <a:off x="637117" y="2988289"/>
            <a:ext cx="10930467" cy="49839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dirty="0">
                <a:solidFill>
                  <a:schemeClr val="tx1"/>
                </a:solidFill>
              </a:rPr>
              <a:t>Vårdansvarskommittén – vad händer nu?</a:t>
            </a:r>
          </a:p>
        </p:txBody>
      </p:sp>
      <p:sp>
        <p:nvSpPr>
          <p:cNvPr id="7" name="Rektangel med rundade hörn 15">
            <a:hlinkClick r:id="" action="ppaction://noaction"/>
            <a:extLst>
              <a:ext uri="{FF2B5EF4-FFF2-40B4-BE49-F238E27FC236}">
                <a16:creationId xmlns:a16="http://schemas.microsoft.com/office/drawing/2014/main" id="{3E3E5232-EFB0-449B-9BE9-454AE4909A55}"/>
              </a:ext>
            </a:extLst>
          </p:cNvPr>
          <p:cNvSpPr/>
          <p:nvPr/>
        </p:nvSpPr>
        <p:spPr>
          <a:xfrm>
            <a:off x="623886" y="3658712"/>
            <a:ext cx="10930467" cy="49839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dirty="0">
                <a:solidFill>
                  <a:schemeClr val="tx1"/>
                </a:solidFill>
              </a:rPr>
              <a:t>Gemensam diskussion</a:t>
            </a:r>
          </a:p>
        </p:txBody>
      </p:sp>
    </p:spTree>
    <p:extLst>
      <p:ext uri="{BB962C8B-B14F-4D97-AF65-F5344CB8AC3E}">
        <p14:creationId xmlns:p14="http://schemas.microsoft.com/office/powerpoint/2010/main" val="5139500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7DD603EA-FFAD-4EB5-8D70-4C3E9DD46322}"/>
              </a:ext>
            </a:extLst>
          </p:cNvPr>
          <p:cNvPicPr>
            <a:picLocks noGrp="1" noChangeAspect="1"/>
          </p:cNvPicPr>
          <p:nvPr>
            <p:ph type="pic" sz="quarter" idx="11"/>
          </p:nvPr>
        </p:nvPicPr>
        <p:blipFill>
          <a:blip r:embed="rId2"/>
          <a:srcRect t="15092" b="15092"/>
          <a:stretch>
            <a:fillRect/>
          </a:stretch>
        </p:blipFill>
        <p:spPr>
          <a:xfrm>
            <a:off x="-38100" y="133350"/>
            <a:ext cx="5608637" cy="6880225"/>
          </a:xfrm>
        </p:spPr>
      </p:pic>
      <p:sp>
        <p:nvSpPr>
          <p:cNvPr id="3" name="Rubrik 2">
            <a:extLst>
              <a:ext uri="{FF2B5EF4-FFF2-40B4-BE49-F238E27FC236}">
                <a16:creationId xmlns:a16="http://schemas.microsoft.com/office/drawing/2014/main" id="{86717AF0-0CE0-A8ED-4AD1-7890D7114694}"/>
              </a:ext>
            </a:extLst>
          </p:cNvPr>
          <p:cNvSpPr>
            <a:spLocks noGrp="1"/>
          </p:cNvSpPr>
          <p:nvPr>
            <p:ph type="ctrTitle"/>
          </p:nvPr>
        </p:nvSpPr>
        <p:spPr>
          <a:xfrm>
            <a:off x="5368896" y="383405"/>
            <a:ext cx="6241021" cy="861774"/>
          </a:xfrm>
        </p:spPr>
        <p:txBody>
          <a:bodyPr/>
          <a:lstStyle/>
          <a:p>
            <a:r>
              <a:rPr lang="sv-SE" dirty="0"/>
              <a:t>Uppdrag att utvärdera lagstiftningen om primärvårdens grunduppdrag</a:t>
            </a:r>
          </a:p>
        </p:txBody>
      </p:sp>
      <p:sp>
        <p:nvSpPr>
          <p:cNvPr id="4" name="Underrubrik 3">
            <a:extLst>
              <a:ext uri="{FF2B5EF4-FFF2-40B4-BE49-F238E27FC236}">
                <a16:creationId xmlns:a16="http://schemas.microsoft.com/office/drawing/2014/main" id="{D40EE304-9D48-EE27-B9AF-FE326A806BDC}"/>
              </a:ext>
            </a:extLst>
          </p:cNvPr>
          <p:cNvSpPr>
            <a:spLocks noGrp="1"/>
          </p:cNvSpPr>
          <p:nvPr>
            <p:ph type="subTitle" idx="1"/>
          </p:nvPr>
        </p:nvSpPr>
        <p:spPr/>
        <p:txBody>
          <a:bodyPr/>
          <a:lstStyle/>
          <a:p>
            <a:r>
              <a:rPr lang="sv-SE" dirty="0"/>
              <a:t>Delredovisning</a:t>
            </a:r>
          </a:p>
        </p:txBody>
      </p:sp>
    </p:spTree>
    <p:extLst>
      <p:ext uri="{BB962C8B-B14F-4D97-AF65-F5344CB8AC3E}">
        <p14:creationId xmlns:p14="http://schemas.microsoft.com/office/powerpoint/2010/main" val="1281263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BB7285BA-75DA-4465-AAA0-C6D1246067A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7" name="Objekt 6" hidden="1">
                        <a:extLst>
                          <a:ext uri="{FF2B5EF4-FFF2-40B4-BE49-F238E27FC236}">
                            <a16:creationId xmlns:a16="http://schemas.microsoft.com/office/drawing/2014/main" id="{BB7285BA-75DA-4465-AAA0-C6D1246067A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ubrik 1">
            <a:extLst>
              <a:ext uri="{FF2B5EF4-FFF2-40B4-BE49-F238E27FC236}">
                <a16:creationId xmlns:a16="http://schemas.microsoft.com/office/drawing/2014/main" id="{F3711141-814F-492A-BE12-E00296DCA2F6}"/>
              </a:ext>
            </a:extLst>
          </p:cNvPr>
          <p:cNvSpPr>
            <a:spLocks noGrp="1"/>
          </p:cNvSpPr>
          <p:nvPr>
            <p:ph type="title"/>
          </p:nvPr>
        </p:nvSpPr>
        <p:spPr>
          <a:xfrm>
            <a:off x="637117" y="986752"/>
            <a:ext cx="10930467" cy="430887"/>
          </a:xfrm>
        </p:spPr>
        <p:txBody>
          <a:bodyPr vert="horz"/>
          <a:lstStyle/>
          <a:p>
            <a:r>
              <a:rPr lang="sv-SE" dirty="0"/>
              <a:t>Införande av primärvårdens grunduppdrag (HSL 13 a kap. 1 §) </a:t>
            </a:r>
          </a:p>
        </p:txBody>
      </p:sp>
      <p:sp>
        <p:nvSpPr>
          <p:cNvPr id="3" name="Platshållare för innehåll 2">
            <a:extLst>
              <a:ext uri="{FF2B5EF4-FFF2-40B4-BE49-F238E27FC236}">
                <a16:creationId xmlns:a16="http://schemas.microsoft.com/office/drawing/2014/main" id="{4717BB40-F3C6-4039-A690-16E46D6C5BF5}"/>
              </a:ext>
            </a:extLst>
          </p:cNvPr>
          <p:cNvSpPr>
            <a:spLocks noGrp="1"/>
          </p:cNvSpPr>
          <p:nvPr>
            <p:ph sz="half" idx="14"/>
          </p:nvPr>
        </p:nvSpPr>
        <p:spPr>
          <a:xfrm>
            <a:off x="865877" y="1720516"/>
            <a:ext cx="10191144" cy="4399384"/>
          </a:xfrm>
        </p:spPr>
        <p:txBody>
          <a:bodyPr>
            <a:normAutofit/>
          </a:bodyPr>
          <a:lstStyle/>
          <a:p>
            <a:pPr marL="0" indent="0">
              <a:buNone/>
            </a:pPr>
            <a:r>
              <a:rPr lang="sv-SE" dirty="0"/>
              <a:t>Sedan 1 juli 2021. </a:t>
            </a:r>
          </a:p>
          <a:p>
            <a:pPr marL="0" indent="0">
              <a:buNone/>
            </a:pPr>
            <a:r>
              <a:rPr lang="sv-SE" dirty="0"/>
              <a:t>Tillägg om rehabilitering (punkt 4) sedan 1 januari 2024. </a:t>
            </a:r>
          </a:p>
          <a:p>
            <a:pPr marL="0" indent="0">
              <a:buNone/>
            </a:pPr>
            <a:endParaRPr lang="sv-SE" dirty="0"/>
          </a:p>
          <a:p>
            <a:pPr marL="0" indent="0">
              <a:buNone/>
            </a:pPr>
            <a:r>
              <a:rPr lang="sv-SE" dirty="0"/>
              <a:t>1 §   Regioner och kommuner ska inom ramen för verksamhet som utgör primärvård särskilt</a:t>
            </a:r>
          </a:p>
          <a:p>
            <a:pPr marL="0" indent="0">
              <a:buNone/>
            </a:pPr>
            <a:r>
              <a:rPr lang="sv-SE" dirty="0"/>
              <a:t>   1. tillhandahålla de hälso- och sjukvårdstjänster som krävs för att tillgodose vanligt förekommande vårdbehov,</a:t>
            </a:r>
          </a:p>
          <a:p>
            <a:pPr marL="0" indent="0">
              <a:buNone/>
            </a:pPr>
            <a:r>
              <a:rPr lang="sv-SE" dirty="0"/>
              <a:t>   2. se till att vården är lätt tillgänglig,</a:t>
            </a:r>
          </a:p>
          <a:p>
            <a:pPr marL="0" indent="0">
              <a:buNone/>
            </a:pPr>
            <a:r>
              <a:rPr lang="sv-SE" dirty="0"/>
              <a:t>   3. tillhandahålla förebyggande insatser utifrån såväl befolkningens behov som patientens individuella behov och förutsättningar,</a:t>
            </a:r>
          </a:p>
          <a:p>
            <a:pPr marL="0" indent="0">
              <a:buNone/>
            </a:pPr>
            <a:r>
              <a:rPr lang="sv-SE" dirty="0"/>
              <a:t>   4. tillhandahålla rehabiliterande insatser utifrån patientens individuella behov och förutsättningar,</a:t>
            </a:r>
          </a:p>
          <a:p>
            <a:pPr marL="0" indent="0">
              <a:buNone/>
            </a:pPr>
            <a:r>
              <a:rPr lang="sv-SE" dirty="0"/>
              <a:t>   5. samordna olika insatser för patienten i de fall det är mest ändamålsenligt att samordningen sker inom primärvården, och</a:t>
            </a:r>
          </a:p>
          <a:p>
            <a:pPr marL="0" indent="0">
              <a:buNone/>
            </a:pPr>
            <a:r>
              <a:rPr lang="sv-SE" dirty="0"/>
              <a:t>   6. möjliggöra medverkan vid genomförande av forskningsarbete.</a:t>
            </a:r>
          </a:p>
          <a:p>
            <a:pPr marL="0" indent="0">
              <a:buNone/>
            </a:pPr>
            <a:r>
              <a:rPr lang="sv-SE" dirty="0"/>
              <a:t>Lag (2023:37).</a:t>
            </a:r>
          </a:p>
          <a:p>
            <a:endParaRPr lang="sv-SE" dirty="0"/>
          </a:p>
        </p:txBody>
      </p:sp>
    </p:spTree>
    <p:extLst>
      <p:ext uri="{BB962C8B-B14F-4D97-AF65-F5344CB8AC3E}">
        <p14:creationId xmlns:p14="http://schemas.microsoft.com/office/powerpoint/2010/main" val="642167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1F2B563C-6E76-4B58-ABF9-9330DA4746C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8" name="Objekt 7" hidden="1">
                        <a:extLst>
                          <a:ext uri="{FF2B5EF4-FFF2-40B4-BE49-F238E27FC236}">
                            <a16:creationId xmlns:a16="http://schemas.microsoft.com/office/drawing/2014/main" id="{1F2B563C-6E76-4B58-ABF9-9330DA4746C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ubrik 1">
            <a:extLst>
              <a:ext uri="{FF2B5EF4-FFF2-40B4-BE49-F238E27FC236}">
                <a16:creationId xmlns:a16="http://schemas.microsoft.com/office/drawing/2014/main" id="{DE7A39E9-AA2A-4557-962E-9662A789E9DE}"/>
              </a:ext>
            </a:extLst>
          </p:cNvPr>
          <p:cNvSpPr>
            <a:spLocks noGrp="1"/>
          </p:cNvSpPr>
          <p:nvPr>
            <p:ph type="title"/>
          </p:nvPr>
        </p:nvSpPr>
        <p:spPr/>
        <p:txBody>
          <a:bodyPr vert="horz"/>
          <a:lstStyle/>
          <a:p>
            <a:r>
              <a:rPr lang="sv-SE" dirty="0"/>
              <a:t>Uppdraget från regeringen består av tre olika delar</a:t>
            </a:r>
          </a:p>
        </p:txBody>
      </p:sp>
      <p:sp>
        <p:nvSpPr>
          <p:cNvPr id="3" name="Platshållare för innehåll 2">
            <a:extLst>
              <a:ext uri="{FF2B5EF4-FFF2-40B4-BE49-F238E27FC236}">
                <a16:creationId xmlns:a16="http://schemas.microsoft.com/office/drawing/2014/main" id="{18E307E5-1230-412E-9630-E2C5914F245D}"/>
              </a:ext>
            </a:extLst>
          </p:cNvPr>
          <p:cNvSpPr>
            <a:spLocks noGrp="1"/>
          </p:cNvSpPr>
          <p:nvPr>
            <p:ph sz="half" idx="14"/>
          </p:nvPr>
        </p:nvSpPr>
        <p:spPr>
          <a:xfrm>
            <a:off x="1350105" y="2193308"/>
            <a:ext cx="3847537" cy="4399384"/>
          </a:xfrm>
        </p:spPr>
        <p:txBody>
          <a:bodyPr>
            <a:normAutofit/>
          </a:bodyPr>
          <a:lstStyle/>
          <a:p>
            <a:pPr marL="0" indent="0">
              <a:buNone/>
            </a:pPr>
            <a:r>
              <a:rPr lang="sv-SE" b="1" dirty="0"/>
              <a:t>Kartlägga</a:t>
            </a:r>
            <a:r>
              <a:rPr lang="sv-SE" dirty="0"/>
              <a:t> verksamheternas förutsättningar att genomföra primärvårdens grunduppdrag.</a:t>
            </a:r>
          </a:p>
          <a:p>
            <a:pPr marL="0" indent="0">
              <a:buNone/>
            </a:pPr>
            <a:br>
              <a:rPr lang="sv-SE" b="1" dirty="0"/>
            </a:br>
            <a:r>
              <a:rPr lang="sv-SE" b="1" dirty="0"/>
              <a:t>Kartlägga</a:t>
            </a:r>
            <a:r>
              <a:rPr lang="sv-SE" dirty="0"/>
              <a:t> hur regioner och kommuner implementerat lagstiftningen om primärvårdens grunduppdrag.</a:t>
            </a:r>
            <a:endParaRPr lang="sv-SE" b="1" dirty="0"/>
          </a:p>
          <a:p>
            <a:pPr marL="0" indent="0">
              <a:buNone/>
            </a:pPr>
            <a:br>
              <a:rPr lang="sv-SE" b="1" dirty="0"/>
            </a:br>
            <a:r>
              <a:rPr lang="sv-SE" b="1" dirty="0"/>
              <a:t>Utvärdera</a:t>
            </a:r>
            <a:r>
              <a:rPr lang="sv-SE" dirty="0"/>
              <a:t> effekterna av lagstiftningen om primärvårdens grunduppdrag.</a:t>
            </a:r>
          </a:p>
        </p:txBody>
      </p:sp>
      <p:sp>
        <p:nvSpPr>
          <p:cNvPr id="4" name="Platshållare för text 6">
            <a:extLst>
              <a:ext uri="{FF2B5EF4-FFF2-40B4-BE49-F238E27FC236}">
                <a16:creationId xmlns:a16="http://schemas.microsoft.com/office/drawing/2014/main" id="{7D25D226-4A3D-45F9-BBAB-F545E257336C}"/>
              </a:ext>
            </a:extLst>
          </p:cNvPr>
          <p:cNvSpPr txBox="1">
            <a:spLocks/>
          </p:cNvSpPr>
          <p:nvPr/>
        </p:nvSpPr>
        <p:spPr>
          <a:xfrm>
            <a:off x="839340" y="2367915"/>
            <a:ext cx="396000" cy="371757"/>
          </a:xfrm>
          <a:prstGeom prst="ellipse">
            <a:avLst/>
          </a:prstGeom>
          <a:solidFill>
            <a:srgbClr val="C9DC5D"/>
          </a:solidFill>
          <a:ln w="38100">
            <a:solidFill>
              <a:schemeClr val="bg1"/>
            </a:solidFill>
          </a:ln>
        </p:spPr>
        <p:txBody>
          <a:bodyPr anchor="ctr"/>
          <a:lstStyle>
            <a:lvl1pPr marL="342900" indent="-342900" algn="l" defTabSz="914400" rtl="0" eaLnBrk="1" latinLnBrk="0" hangingPunct="1">
              <a:spcBef>
                <a:spcPct val="20000"/>
              </a:spcBef>
              <a:buFont typeface="Arial" pitchFamily="34" charset="0"/>
              <a:buChar char="•"/>
              <a:defRPr lang="sv-SE" sz="1800" kern="1200" dirty="0" smtClean="0">
                <a:solidFill>
                  <a:schemeClr val="tx1"/>
                </a:solidFill>
                <a:latin typeface="+mn-lt"/>
                <a:ea typeface="+mn-ea"/>
                <a:cs typeface="+mn-cs"/>
              </a:defRPr>
            </a:lvl1pPr>
            <a:lvl2pPr marL="706438" indent="-346075" algn="l" defTabSz="914400" rtl="0" eaLnBrk="1" latinLnBrk="0" hangingPunct="1">
              <a:spcBef>
                <a:spcPct val="20000"/>
              </a:spcBef>
              <a:buFont typeface="Arial" pitchFamily="34" charset="0"/>
              <a:buChar char="–"/>
              <a:defRPr lang="sv-SE" sz="1800" kern="1200" dirty="0" smtClean="0">
                <a:solidFill>
                  <a:schemeClr val="tx1"/>
                </a:solidFill>
                <a:latin typeface="+mn-lt"/>
                <a:ea typeface="+mn-ea"/>
                <a:cs typeface="+mn-cs"/>
              </a:defRPr>
            </a:lvl2pPr>
            <a:lvl3pPr marL="1081088" indent="-360363" algn="l" defTabSz="914400" rtl="0" eaLnBrk="1" latinLnBrk="0" hangingPunct="1">
              <a:spcBef>
                <a:spcPct val="20000"/>
              </a:spcBef>
              <a:buFont typeface="Arial" pitchFamily="34" charset="0"/>
              <a:buChar char="–"/>
              <a:defRPr lang="sv-SE" sz="1800" kern="1200" dirty="0" smtClean="0">
                <a:solidFill>
                  <a:schemeClr val="tx1"/>
                </a:solidFill>
                <a:latin typeface="+mn-lt"/>
                <a:ea typeface="+mn-ea"/>
                <a:cs typeface="+mn-cs"/>
              </a:defRPr>
            </a:lvl3pPr>
            <a:lvl4pPr marL="1454150" indent="-360363" algn="l" defTabSz="914400" rtl="0" eaLnBrk="1" latinLnBrk="0" hangingPunct="1">
              <a:spcBef>
                <a:spcPct val="20000"/>
              </a:spcBef>
              <a:buFont typeface="Arial" pitchFamily="34" charset="0"/>
              <a:buChar char="–"/>
              <a:defRPr lang="sv-SE" sz="1800" kern="1200" dirty="0" smtClean="0">
                <a:solidFill>
                  <a:schemeClr val="tx1"/>
                </a:solidFill>
                <a:latin typeface="+mn-lt"/>
                <a:ea typeface="+mn-ea"/>
                <a:cs typeface="+mn-cs"/>
              </a:defRPr>
            </a:lvl4pPr>
            <a:lvl5pPr marL="1801813" indent="-347663" algn="l" defTabSz="914400" rtl="0" eaLnBrk="1" latinLnBrk="0" hangingPunct="1">
              <a:spcBef>
                <a:spcPct val="20000"/>
              </a:spcBef>
              <a:buFont typeface="Arial" pitchFamily="34" charset="0"/>
              <a:buChar char="–"/>
              <a:defRPr lang="sv-SE" sz="1800" kern="1200" dirty="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sv-SE" dirty="0"/>
              <a:t>1</a:t>
            </a:r>
          </a:p>
        </p:txBody>
      </p:sp>
      <p:sp>
        <p:nvSpPr>
          <p:cNvPr id="5" name="Platshållare för text 6">
            <a:extLst>
              <a:ext uri="{FF2B5EF4-FFF2-40B4-BE49-F238E27FC236}">
                <a16:creationId xmlns:a16="http://schemas.microsoft.com/office/drawing/2014/main" id="{A91EDEC4-D15D-4AEF-8157-E5B6166D954F}"/>
              </a:ext>
            </a:extLst>
          </p:cNvPr>
          <p:cNvSpPr txBox="1">
            <a:spLocks/>
          </p:cNvSpPr>
          <p:nvPr/>
        </p:nvSpPr>
        <p:spPr>
          <a:xfrm>
            <a:off x="830900" y="3480568"/>
            <a:ext cx="396000" cy="371757"/>
          </a:xfrm>
          <a:prstGeom prst="ellipse">
            <a:avLst/>
          </a:prstGeom>
          <a:solidFill>
            <a:srgbClr val="C9DC5D"/>
          </a:solidFill>
          <a:ln w="38100">
            <a:solidFill>
              <a:schemeClr val="bg1"/>
            </a:solidFill>
          </a:ln>
        </p:spPr>
        <p:txBody>
          <a:bodyPr anchor="ctr"/>
          <a:lstStyle>
            <a:lvl1pPr marL="342900" indent="-342900" algn="l" defTabSz="914400" rtl="0" eaLnBrk="1" latinLnBrk="0" hangingPunct="1">
              <a:spcBef>
                <a:spcPct val="20000"/>
              </a:spcBef>
              <a:buFont typeface="Arial" pitchFamily="34" charset="0"/>
              <a:buChar char="•"/>
              <a:defRPr lang="sv-SE" sz="1800" kern="1200" dirty="0" smtClean="0">
                <a:solidFill>
                  <a:schemeClr val="tx1"/>
                </a:solidFill>
                <a:latin typeface="+mn-lt"/>
                <a:ea typeface="+mn-ea"/>
                <a:cs typeface="+mn-cs"/>
              </a:defRPr>
            </a:lvl1pPr>
            <a:lvl2pPr marL="706438" indent="-346075" algn="l" defTabSz="914400" rtl="0" eaLnBrk="1" latinLnBrk="0" hangingPunct="1">
              <a:spcBef>
                <a:spcPct val="20000"/>
              </a:spcBef>
              <a:buFont typeface="Arial" pitchFamily="34" charset="0"/>
              <a:buChar char="–"/>
              <a:defRPr lang="sv-SE" sz="1800" kern="1200" dirty="0" smtClean="0">
                <a:solidFill>
                  <a:schemeClr val="tx1"/>
                </a:solidFill>
                <a:latin typeface="+mn-lt"/>
                <a:ea typeface="+mn-ea"/>
                <a:cs typeface="+mn-cs"/>
              </a:defRPr>
            </a:lvl2pPr>
            <a:lvl3pPr marL="1081088" indent="-360363" algn="l" defTabSz="914400" rtl="0" eaLnBrk="1" latinLnBrk="0" hangingPunct="1">
              <a:spcBef>
                <a:spcPct val="20000"/>
              </a:spcBef>
              <a:buFont typeface="Arial" pitchFamily="34" charset="0"/>
              <a:buChar char="–"/>
              <a:defRPr lang="sv-SE" sz="1800" kern="1200" dirty="0" smtClean="0">
                <a:solidFill>
                  <a:schemeClr val="tx1"/>
                </a:solidFill>
                <a:latin typeface="+mn-lt"/>
                <a:ea typeface="+mn-ea"/>
                <a:cs typeface="+mn-cs"/>
              </a:defRPr>
            </a:lvl3pPr>
            <a:lvl4pPr marL="1454150" indent="-360363" algn="l" defTabSz="914400" rtl="0" eaLnBrk="1" latinLnBrk="0" hangingPunct="1">
              <a:spcBef>
                <a:spcPct val="20000"/>
              </a:spcBef>
              <a:buFont typeface="Arial" pitchFamily="34" charset="0"/>
              <a:buChar char="–"/>
              <a:defRPr lang="sv-SE" sz="1800" kern="1200" dirty="0" smtClean="0">
                <a:solidFill>
                  <a:schemeClr val="tx1"/>
                </a:solidFill>
                <a:latin typeface="+mn-lt"/>
                <a:ea typeface="+mn-ea"/>
                <a:cs typeface="+mn-cs"/>
              </a:defRPr>
            </a:lvl4pPr>
            <a:lvl5pPr marL="1801813" indent="-347663" algn="l" defTabSz="914400" rtl="0" eaLnBrk="1" latinLnBrk="0" hangingPunct="1">
              <a:spcBef>
                <a:spcPct val="20000"/>
              </a:spcBef>
              <a:buFont typeface="Arial" pitchFamily="34" charset="0"/>
              <a:buChar char="–"/>
              <a:defRPr lang="sv-SE" sz="1800" kern="1200" dirty="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sv-SE" dirty="0"/>
              <a:t>2</a:t>
            </a:r>
          </a:p>
        </p:txBody>
      </p:sp>
      <p:sp>
        <p:nvSpPr>
          <p:cNvPr id="6" name="Platshållare för text 6">
            <a:extLst>
              <a:ext uri="{FF2B5EF4-FFF2-40B4-BE49-F238E27FC236}">
                <a16:creationId xmlns:a16="http://schemas.microsoft.com/office/drawing/2014/main" id="{E85C13A8-4312-443A-B4B6-1FA2F60AB04E}"/>
              </a:ext>
            </a:extLst>
          </p:cNvPr>
          <p:cNvSpPr txBox="1">
            <a:spLocks/>
          </p:cNvSpPr>
          <p:nvPr/>
        </p:nvSpPr>
        <p:spPr>
          <a:xfrm>
            <a:off x="830900" y="4570697"/>
            <a:ext cx="396000" cy="371757"/>
          </a:xfrm>
          <a:prstGeom prst="ellipse">
            <a:avLst/>
          </a:prstGeom>
          <a:solidFill>
            <a:srgbClr val="C9DC5D"/>
          </a:solidFill>
          <a:ln w="38100">
            <a:solidFill>
              <a:schemeClr val="bg1"/>
            </a:solidFill>
          </a:ln>
        </p:spPr>
        <p:txBody>
          <a:bodyPr anchor="ctr"/>
          <a:lstStyle>
            <a:lvl1pPr marL="342900" indent="-342900" algn="l" defTabSz="914400" rtl="0" eaLnBrk="1" latinLnBrk="0" hangingPunct="1">
              <a:spcBef>
                <a:spcPct val="20000"/>
              </a:spcBef>
              <a:buFont typeface="Arial" pitchFamily="34" charset="0"/>
              <a:buChar char="•"/>
              <a:defRPr lang="sv-SE" sz="1800" kern="1200" dirty="0" smtClean="0">
                <a:solidFill>
                  <a:schemeClr val="tx1"/>
                </a:solidFill>
                <a:latin typeface="+mn-lt"/>
                <a:ea typeface="+mn-ea"/>
                <a:cs typeface="+mn-cs"/>
              </a:defRPr>
            </a:lvl1pPr>
            <a:lvl2pPr marL="706438" indent="-346075" algn="l" defTabSz="914400" rtl="0" eaLnBrk="1" latinLnBrk="0" hangingPunct="1">
              <a:spcBef>
                <a:spcPct val="20000"/>
              </a:spcBef>
              <a:buFont typeface="Arial" pitchFamily="34" charset="0"/>
              <a:buChar char="–"/>
              <a:defRPr lang="sv-SE" sz="1800" kern="1200" dirty="0" smtClean="0">
                <a:solidFill>
                  <a:schemeClr val="tx1"/>
                </a:solidFill>
                <a:latin typeface="+mn-lt"/>
                <a:ea typeface="+mn-ea"/>
                <a:cs typeface="+mn-cs"/>
              </a:defRPr>
            </a:lvl2pPr>
            <a:lvl3pPr marL="1081088" indent="-360363" algn="l" defTabSz="914400" rtl="0" eaLnBrk="1" latinLnBrk="0" hangingPunct="1">
              <a:spcBef>
                <a:spcPct val="20000"/>
              </a:spcBef>
              <a:buFont typeface="Arial" pitchFamily="34" charset="0"/>
              <a:buChar char="–"/>
              <a:defRPr lang="sv-SE" sz="1800" kern="1200" dirty="0" smtClean="0">
                <a:solidFill>
                  <a:schemeClr val="tx1"/>
                </a:solidFill>
                <a:latin typeface="+mn-lt"/>
                <a:ea typeface="+mn-ea"/>
                <a:cs typeface="+mn-cs"/>
              </a:defRPr>
            </a:lvl3pPr>
            <a:lvl4pPr marL="1454150" indent="-360363" algn="l" defTabSz="914400" rtl="0" eaLnBrk="1" latinLnBrk="0" hangingPunct="1">
              <a:spcBef>
                <a:spcPct val="20000"/>
              </a:spcBef>
              <a:buFont typeface="Arial" pitchFamily="34" charset="0"/>
              <a:buChar char="–"/>
              <a:defRPr lang="sv-SE" sz="1800" kern="1200" dirty="0" smtClean="0">
                <a:solidFill>
                  <a:schemeClr val="tx1"/>
                </a:solidFill>
                <a:latin typeface="+mn-lt"/>
                <a:ea typeface="+mn-ea"/>
                <a:cs typeface="+mn-cs"/>
              </a:defRPr>
            </a:lvl4pPr>
            <a:lvl5pPr marL="1801813" indent="-347663" algn="l" defTabSz="914400" rtl="0" eaLnBrk="1" latinLnBrk="0" hangingPunct="1">
              <a:spcBef>
                <a:spcPct val="20000"/>
              </a:spcBef>
              <a:buFont typeface="Arial" pitchFamily="34" charset="0"/>
              <a:buChar char="–"/>
              <a:defRPr lang="sv-SE" sz="1800" kern="1200" dirty="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sv-SE" dirty="0"/>
              <a:t>3</a:t>
            </a:r>
          </a:p>
        </p:txBody>
      </p:sp>
      <p:sp>
        <p:nvSpPr>
          <p:cNvPr id="9" name="textruta 8">
            <a:extLst>
              <a:ext uri="{FF2B5EF4-FFF2-40B4-BE49-F238E27FC236}">
                <a16:creationId xmlns:a16="http://schemas.microsoft.com/office/drawing/2014/main" id="{388BA614-7C2F-4833-8AEC-885835D9502A}"/>
              </a:ext>
            </a:extLst>
          </p:cNvPr>
          <p:cNvSpPr txBox="1"/>
          <p:nvPr/>
        </p:nvSpPr>
        <p:spPr>
          <a:xfrm>
            <a:off x="1069673" y="1491917"/>
            <a:ext cx="4127969" cy="369332"/>
          </a:xfrm>
          <a:prstGeom prst="rect">
            <a:avLst/>
          </a:prstGeom>
          <a:noFill/>
        </p:spPr>
        <p:txBody>
          <a:bodyPr wrap="square" rtlCol="0">
            <a:spAutoFit/>
          </a:bodyPr>
          <a:lstStyle/>
          <a:p>
            <a:r>
              <a:rPr lang="sv-SE" b="1" dirty="0"/>
              <a:t>Uppdragets tre delar:</a:t>
            </a:r>
          </a:p>
        </p:txBody>
      </p:sp>
      <p:sp>
        <p:nvSpPr>
          <p:cNvPr id="10" name="textruta 9">
            <a:extLst>
              <a:ext uri="{FF2B5EF4-FFF2-40B4-BE49-F238E27FC236}">
                <a16:creationId xmlns:a16="http://schemas.microsoft.com/office/drawing/2014/main" id="{83947E2F-BA9B-454B-9649-7673660276FD}"/>
              </a:ext>
            </a:extLst>
          </p:cNvPr>
          <p:cNvSpPr txBox="1"/>
          <p:nvPr/>
        </p:nvSpPr>
        <p:spPr>
          <a:xfrm>
            <a:off x="5854211" y="1522725"/>
            <a:ext cx="4127969" cy="2308324"/>
          </a:xfrm>
          <a:prstGeom prst="rect">
            <a:avLst/>
          </a:prstGeom>
          <a:noFill/>
        </p:spPr>
        <p:txBody>
          <a:bodyPr wrap="square" rtlCol="0">
            <a:spAutoFit/>
          </a:bodyPr>
          <a:lstStyle/>
          <a:p>
            <a:r>
              <a:rPr lang="sv-SE" b="1" dirty="0"/>
              <a:t>Två leveranser:</a:t>
            </a:r>
            <a:br>
              <a:rPr lang="sv-SE" b="1" u="sng" dirty="0"/>
            </a:br>
            <a:endParaRPr lang="sv-SE" b="1" u="sng" dirty="0"/>
          </a:p>
          <a:p>
            <a:pPr marL="285750" indent="-285750">
              <a:buFont typeface="Arial" panose="020B0604020202020204" pitchFamily="34" charset="0"/>
              <a:buChar char="•"/>
            </a:pPr>
            <a:r>
              <a:rPr lang="sv-SE" dirty="0"/>
              <a:t>Denna PM som sammanställer den kunskap vi har sedan tidigare med fokus på punkt 1 och 2.</a:t>
            </a:r>
            <a:br>
              <a:rPr lang="sv-SE" dirty="0"/>
            </a:br>
            <a:endParaRPr lang="sv-SE" dirty="0"/>
          </a:p>
          <a:p>
            <a:pPr marL="285750" lvl="1" indent="-285750">
              <a:buFont typeface="Arial" panose="020B0604020202020204" pitchFamily="34" charset="0"/>
              <a:buChar char="•"/>
            </a:pPr>
            <a:r>
              <a:rPr lang="sv-SE" dirty="0"/>
              <a:t>Slutleverans den 1 december 2026.</a:t>
            </a:r>
          </a:p>
          <a:p>
            <a:endParaRPr lang="sv-SE" b="1" u="sng" dirty="0"/>
          </a:p>
        </p:txBody>
      </p:sp>
      <p:grpSp>
        <p:nvGrpSpPr>
          <p:cNvPr id="25" name="Grupp 24">
            <a:extLst>
              <a:ext uri="{FF2B5EF4-FFF2-40B4-BE49-F238E27FC236}">
                <a16:creationId xmlns:a16="http://schemas.microsoft.com/office/drawing/2014/main" id="{6F4548A4-2A61-4A97-BEFB-A22C47FAA29B}"/>
              </a:ext>
            </a:extLst>
          </p:cNvPr>
          <p:cNvGrpSpPr/>
          <p:nvPr/>
        </p:nvGrpSpPr>
        <p:grpSpPr>
          <a:xfrm>
            <a:off x="6093125" y="3641999"/>
            <a:ext cx="4545624" cy="2173078"/>
            <a:chOff x="5854211" y="3506753"/>
            <a:chExt cx="5234933" cy="3066603"/>
          </a:xfrm>
        </p:grpSpPr>
        <p:pic>
          <p:nvPicPr>
            <p:cNvPr id="11" name="Bildobjekt 10">
              <a:extLst>
                <a:ext uri="{FF2B5EF4-FFF2-40B4-BE49-F238E27FC236}">
                  <a16:creationId xmlns:a16="http://schemas.microsoft.com/office/drawing/2014/main" id="{1C9A7986-E1F4-4AAD-B5F9-8DC07792305E}"/>
                </a:ext>
              </a:extLst>
            </p:cNvPr>
            <p:cNvPicPr>
              <a:picLocks noChangeAspect="1"/>
            </p:cNvPicPr>
            <p:nvPr/>
          </p:nvPicPr>
          <p:blipFill rotWithShape="1">
            <a:blip r:embed="rId5">
              <a:duotone>
                <a:schemeClr val="accent3">
                  <a:shade val="45000"/>
                  <a:satMod val="135000"/>
                </a:schemeClr>
                <a:prstClr val="white"/>
              </a:duotone>
            </a:blip>
            <a:srcRect l="28958" t="14629" r="41563" b="11667"/>
            <a:stretch/>
          </p:blipFill>
          <p:spPr>
            <a:xfrm>
              <a:off x="5950122" y="4445787"/>
              <a:ext cx="1433488" cy="2016000"/>
            </a:xfrm>
            <a:prstGeom prst="rect">
              <a:avLst/>
            </a:prstGeom>
            <a:ln>
              <a:noFill/>
            </a:ln>
            <a:effectLst>
              <a:outerShdw blurRad="292100" dist="139700" dir="2700000" algn="tl" rotWithShape="0">
                <a:srgbClr val="333333">
                  <a:alpha val="65000"/>
                </a:srgbClr>
              </a:outerShdw>
            </a:effectLst>
          </p:spPr>
        </p:pic>
        <p:pic>
          <p:nvPicPr>
            <p:cNvPr id="13" name="Bildobjekt 12">
              <a:extLst>
                <a:ext uri="{FF2B5EF4-FFF2-40B4-BE49-F238E27FC236}">
                  <a16:creationId xmlns:a16="http://schemas.microsoft.com/office/drawing/2014/main" id="{5AF40DAB-1488-4FDB-8358-E3CA8A540BE8}"/>
                </a:ext>
              </a:extLst>
            </p:cNvPr>
            <p:cNvPicPr>
              <a:picLocks noChangeAspect="1"/>
            </p:cNvPicPr>
            <p:nvPr/>
          </p:nvPicPr>
          <p:blipFill rotWithShape="1">
            <a:blip r:embed="rId5"/>
            <a:srcRect l="28958" t="14629" r="41563" b="11667"/>
            <a:stretch/>
          </p:blipFill>
          <p:spPr>
            <a:xfrm>
              <a:off x="7534156" y="4445787"/>
              <a:ext cx="1433488" cy="2016000"/>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pic>
          <p:nvPicPr>
            <p:cNvPr id="14" name="Bildobjekt 13">
              <a:extLst>
                <a:ext uri="{FF2B5EF4-FFF2-40B4-BE49-F238E27FC236}">
                  <a16:creationId xmlns:a16="http://schemas.microsoft.com/office/drawing/2014/main" id="{98D1A858-D105-4BD3-911D-50B64D1636AD}"/>
                </a:ext>
              </a:extLst>
            </p:cNvPr>
            <p:cNvPicPr>
              <a:picLocks noChangeAspect="1"/>
            </p:cNvPicPr>
            <p:nvPr/>
          </p:nvPicPr>
          <p:blipFill rotWithShape="1">
            <a:blip r:embed="rId5">
              <a:duotone>
                <a:schemeClr val="accent3">
                  <a:shade val="45000"/>
                  <a:satMod val="135000"/>
                </a:schemeClr>
                <a:prstClr val="white"/>
              </a:duotone>
            </a:blip>
            <a:srcRect l="28958" t="14629" r="41563" b="11667"/>
            <a:stretch/>
          </p:blipFill>
          <p:spPr>
            <a:xfrm>
              <a:off x="9118192" y="4445787"/>
              <a:ext cx="1433488" cy="2016000"/>
            </a:xfrm>
            <a:prstGeom prst="rect">
              <a:avLst/>
            </a:prstGeom>
            <a:ln>
              <a:noFill/>
            </a:ln>
            <a:effectLst>
              <a:outerShdw blurRad="292100" dist="139700" dir="2700000" algn="tl" rotWithShape="0">
                <a:srgbClr val="333333">
                  <a:alpha val="65000"/>
                </a:srgbClr>
              </a:outerShdw>
            </a:effectLst>
          </p:spPr>
        </p:pic>
        <p:sp>
          <p:nvSpPr>
            <p:cNvPr id="15" name="Högerpil 93">
              <a:extLst>
                <a:ext uri="{FF2B5EF4-FFF2-40B4-BE49-F238E27FC236}">
                  <a16:creationId xmlns:a16="http://schemas.microsoft.com/office/drawing/2014/main" id="{FB7C215F-DAF6-402A-A713-2197B7F1F21B}"/>
                </a:ext>
              </a:extLst>
            </p:cNvPr>
            <p:cNvSpPr/>
            <p:nvPr/>
          </p:nvSpPr>
          <p:spPr>
            <a:xfrm>
              <a:off x="5854211" y="3599147"/>
              <a:ext cx="5234933" cy="971550"/>
            </a:xfrm>
            <a:prstGeom prst="rightArrow">
              <a:avLst/>
            </a:prstGeom>
            <a:solidFill>
              <a:schemeClr val="accent1">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dirty="0">
                <a:solidFill>
                  <a:schemeClr val="tx1"/>
                </a:solidFill>
              </a:endParaRPr>
            </a:p>
          </p:txBody>
        </p:sp>
        <p:sp>
          <p:nvSpPr>
            <p:cNvPr id="16" name="textruta 15">
              <a:extLst>
                <a:ext uri="{FF2B5EF4-FFF2-40B4-BE49-F238E27FC236}">
                  <a16:creationId xmlns:a16="http://schemas.microsoft.com/office/drawing/2014/main" id="{10E3BAD3-178C-460C-BDA0-9B2C09F27C4C}"/>
                </a:ext>
              </a:extLst>
            </p:cNvPr>
            <p:cNvSpPr txBox="1"/>
            <p:nvPr/>
          </p:nvSpPr>
          <p:spPr>
            <a:xfrm>
              <a:off x="9172135" y="3845596"/>
              <a:ext cx="1076323" cy="394084"/>
            </a:xfrm>
            <a:prstGeom prst="rect">
              <a:avLst/>
            </a:prstGeom>
            <a:noFill/>
          </p:spPr>
          <p:txBody>
            <a:bodyPr wrap="square" rtlCol="0">
              <a:spAutoFit/>
            </a:bodyPr>
            <a:lstStyle/>
            <a:p>
              <a:pPr algn="ctr"/>
              <a:r>
                <a:rPr lang="sv-SE" sz="1200" b="1" dirty="0"/>
                <a:t>Slutrapport </a:t>
              </a:r>
            </a:p>
          </p:txBody>
        </p:sp>
        <p:sp>
          <p:nvSpPr>
            <p:cNvPr id="17" name="textruta 16">
              <a:extLst>
                <a:ext uri="{FF2B5EF4-FFF2-40B4-BE49-F238E27FC236}">
                  <a16:creationId xmlns:a16="http://schemas.microsoft.com/office/drawing/2014/main" id="{3754910A-B481-4E74-B897-405A4E0EEBFF}"/>
                </a:ext>
              </a:extLst>
            </p:cNvPr>
            <p:cNvSpPr txBox="1"/>
            <p:nvPr/>
          </p:nvSpPr>
          <p:spPr>
            <a:xfrm>
              <a:off x="6069149" y="3845596"/>
              <a:ext cx="1271202" cy="394084"/>
            </a:xfrm>
            <a:prstGeom prst="rect">
              <a:avLst/>
            </a:prstGeom>
            <a:noFill/>
          </p:spPr>
          <p:txBody>
            <a:bodyPr wrap="square" rtlCol="0">
              <a:spAutoFit/>
            </a:bodyPr>
            <a:lstStyle/>
            <a:p>
              <a:pPr algn="ctr"/>
              <a:r>
                <a:rPr lang="sv-SE" sz="1200" b="1" dirty="0"/>
                <a:t>Projektplan </a:t>
              </a:r>
            </a:p>
          </p:txBody>
        </p:sp>
        <p:sp>
          <p:nvSpPr>
            <p:cNvPr id="18" name="textruta 17">
              <a:extLst>
                <a:ext uri="{FF2B5EF4-FFF2-40B4-BE49-F238E27FC236}">
                  <a16:creationId xmlns:a16="http://schemas.microsoft.com/office/drawing/2014/main" id="{928A99A1-FD53-43F9-9115-E73BD07B39DF}"/>
                </a:ext>
              </a:extLst>
            </p:cNvPr>
            <p:cNvSpPr txBox="1"/>
            <p:nvPr/>
          </p:nvSpPr>
          <p:spPr>
            <a:xfrm>
              <a:off x="7611190" y="3845596"/>
              <a:ext cx="1076323" cy="394084"/>
            </a:xfrm>
            <a:prstGeom prst="rect">
              <a:avLst/>
            </a:prstGeom>
            <a:noFill/>
          </p:spPr>
          <p:txBody>
            <a:bodyPr wrap="square" rtlCol="0">
              <a:spAutoFit/>
            </a:bodyPr>
            <a:lstStyle/>
            <a:p>
              <a:pPr algn="ctr"/>
              <a:r>
                <a:rPr lang="sv-SE" sz="1200" b="1" dirty="0"/>
                <a:t>PM </a:t>
              </a:r>
            </a:p>
          </p:txBody>
        </p:sp>
        <p:cxnSp>
          <p:nvCxnSpPr>
            <p:cNvPr id="19" name="Rak koppling 18">
              <a:extLst>
                <a:ext uri="{FF2B5EF4-FFF2-40B4-BE49-F238E27FC236}">
                  <a16:creationId xmlns:a16="http://schemas.microsoft.com/office/drawing/2014/main" id="{6EA73F51-A502-41AC-ADE5-1C4309E7B911}"/>
                </a:ext>
              </a:extLst>
            </p:cNvPr>
            <p:cNvCxnSpPr>
              <a:cxnSpLocks/>
            </p:cNvCxnSpPr>
            <p:nvPr/>
          </p:nvCxnSpPr>
          <p:spPr>
            <a:xfrm>
              <a:off x="8901573" y="3599147"/>
              <a:ext cx="4513" cy="709948"/>
            </a:xfrm>
            <a:prstGeom prst="line">
              <a:avLst/>
            </a:prstGeom>
            <a:ln>
              <a:prstDash val="sysDot"/>
            </a:ln>
          </p:spPr>
          <p:style>
            <a:lnRef idx="1">
              <a:schemeClr val="accent3"/>
            </a:lnRef>
            <a:fillRef idx="0">
              <a:schemeClr val="accent3"/>
            </a:fillRef>
            <a:effectRef idx="0">
              <a:schemeClr val="accent3"/>
            </a:effectRef>
            <a:fontRef idx="minor">
              <a:schemeClr val="tx1"/>
            </a:fontRef>
          </p:style>
        </p:cxnSp>
        <p:cxnSp>
          <p:nvCxnSpPr>
            <p:cNvPr id="20" name="Rak koppling 19">
              <a:extLst>
                <a:ext uri="{FF2B5EF4-FFF2-40B4-BE49-F238E27FC236}">
                  <a16:creationId xmlns:a16="http://schemas.microsoft.com/office/drawing/2014/main" id="{2FD6E84D-755F-4EAD-8423-DA597F69F72B}"/>
                </a:ext>
              </a:extLst>
            </p:cNvPr>
            <p:cNvCxnSpPr>
              <a:cxnSpLocks/>
            </p:cNvCxnSpPr>
            <p:nvPr/>
          </p:nvCxnSpPr>
          <p:spPr>
            <a:xfrm>
              <a:off x="10497488" y="3599147"/>
              <a:ext cx="6274" cy="709948"/>
            </a:xfrm>
            <a:prstGeom prst="line">
              <a:avLst/>
            </a:prstGeom>
            <a:ln>
              <a:prstDash val="sysDot"/>
            </a:ln>
          </p:spPr>
          <p:style>
            <a:lnRef idx="1">
              <a:schemeClr val="accent3"/>
            </a:lnRef>
            <a:fillRef idx="0">
              <a:schemeClr val="accent3"/>
            </a:fillRef>
            <a:effectRef idx="0">
              <a:schemeClr val="accent3"/>
            </a:effectRef>
            <a:fontRef idx="minor">
              <a:schemeClr val="tx1"/>
            </a:fontRef>
          </p:style>
        </p:cxnSp>
        <p:sp>
          <p:nvSpPr>
            <p:cNvPr id="21" name="textruta 20">
              <a:extLst>
                <a:ext uri="{FF2B5EF4-FFF2-40B4-BE49-F238E27FC236}">
                  <a16:creationId xmlns:a16="http://schemas.microsoft.com/office/drawing/2014/main" id="{D345278B-84F5-4AEC-887F-60F03CAD1AF8}"/>
                </a:ext>
              </a:extLst>
            </p:cNvPr>
            <p:cNvSpPr txBox="1"/>
            <p:nvPr/>
          </p:nvSpPr>
          <p:spPr>
            <a:xfrm>
              <a:off x="6757041" y="3506753"/>
              <a:ext cx="1076323" cy="394084"/>
            </a:xfrm>
            <a:prstGeom prst="rect">
              <a:avLst/>
            </a:prstGeom>
            <a:noFill/>
          </p:spPr>
          <p:txBody>
            <a:bodyPr wrap="square" rtlCol="0">
              <a:spAutoFit/>
            </a:bodyPr>
            <a:lstStyle/>
            <a:p>
              <a:pPr algn="ctr"/>
              <a:r>
                <a:rPr lang="sv-SE" sz="1200" b="1" dirty="0"/>
                <a:t>2025 </a:t>
              </a:r>
            </a:p>
          </p:txBody>
        </p:sp>
        <p:sp>
          <p:nvSpPr>
            <p:cNvPr id="22" name="textruta 21">
              <a:extLst>
                <a:ext uri="{FF2B5EF4-FFF2-40B4-BE49-F238E27FC236}">
                  <a16:creationId xmlns:a16="http://schemas.microsoft.com/office/drawing/2014/main" id="{EDF20DE4-3CA7-41D5-B9FD-95B8EF93F8E6}"/>
                </a:ext>
              </a:extLst>
            </p:cNvPr>
            <p:cNvSpPr txBox="1"/>
            <p:nvPr/>
          </p:nvSpPr>
          <p:spPr>
            <a:xfrm>
              <a:off x="9158788" y="3506753"/>
              <a:ext cx="1076323" cy="394084"/>
            </a:xfrm>
            <a:prstGeom prst="rect">
              <a:avLst/>
            </a:prstGeom>
            <a:noFill/>
          </p:spPr>
          <p:txBody>
            <a:bodyPr wrap="square" rtlCol="0">
              <a:spAutoFit/>
            </a:bodyPr>
            <a:lstStyle/>
            <a:p>
              <a:pPr algn="ctr"/>
              <a:r>
                <a:rPr lang="sv-SE" sz="1200" b="1" dirty="0"/>
                <a:t>2026</a:t>
              </a:r>
            </a:p>
          </p:txBody>
        </p:sp>
        <p:sp>
          <p:nvSpPr>
            <p:cNvPr id="23" name="Rektangel 22">
              <a:extLst>
                <a:ext uri="{FF2B5EF4-FFF2-40B4-BE49-F238E27FC236}">
                  <a16:creationId xmlns:a16="http://schemas.microsoft.com/office/drawing/2014/main" id="{EE88430A-BF4A-4545-BABC-A4BDF52A913F}"/>
                </a:ext>
              </a:extLst>
            </p:cNvPr>
            <p:cNvSpPr/>
            <p:nvPr/>
          </p:nvSpPr>
          <p:spPr>
            <a:xfrm>
              <a:off x="5859167" y="4368815"/>
              <a:ext cx="4714392" cy="2204541"/>
            </a:xfrm>
            <a:prstGeom prst="rect">
              <a:avLst/>
            </a:prstGeom>
            <a:noFill/>
            <a:ln>
              <a:solidFill>
                <a:schemeClr val="accent3"/>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dirty="0">
                <a:solidFill>
                  <a:schemeClr val="tx1"/>
                </a:solidFill>
              </a:endParaRPr>
            </a:p>
          </p:txBody>
        </p:sp>
      </p:grpSp>
      <p:cxnSp>
        <p:nvCxnSpPr>
          <p:cNvPr id="26" name="Rak koppling 25">
            <a:extLst>
              <a:ext uri="{FF2B5EF4-FFF2-40B4-BE49-F238E27FC236}">
                <a16:creationId xmlns:a16="http://schemas.microsoft.com/office/drawing/2014/main" id="{D5E57F86-5DF9-46FB-B045-1733CEE1702D}"/>
              </a:ext>
            </a:extLst>
          </p:cNvPr>
          <p:cNvCxnSpPr/>
          <p:nvPr/>
        </p:nvCxnSpPr>
        <p:spPr>
          <a:xfrm>
            <a:off x="5523166" y="1600200"/>
            <a:ext cx="0" cy="4399384"/>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97901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8F62A8FC-AB2A-4F6E-B493-2685B6AC3F0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6" name="Objekt 5" hidden="1">
                        <a:extLst>
                          <a:ext uri="{FF2B5EF4-FFF2-40B4-BE49-F238E27FC236}">
                            <a16:creationId xmlns:a16="http://schemas.microsoft.com/office/drawing/2014/main" id="{8F62A8FC-AB2A-4F6E-B493-2685B6AC3F0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ubrik 1">
            <a:extLst>
              <a:ext uri="{FF2B5EF4-FFF2-40B4-BE49-F238E27FC236}">
                <a16:creationId xmlns:a16="http://schemas.microsoft.com/office/drawing/2014/main" id="{3076324E-43A9-44F5-8EA5-B9EB857537AF}"/>
              </a:ext>
            </a:extLst>
          </p:cNvPr>
          <p:cNvSpPr>
            <a:spLocks noGrp="1"/>
          </p:cNvSpPr>
          <p:nvPr>
            <p:ph type="title"/>
          </p:nvPr>
        </p:nvSpPr>
        <p:spPr>
          <a:xfrm>
            <a:off x="637117" y="555865"/>
            <a:ext cx="10930467" cy="861774"/>
          </a:xfrm>
        </p:spPr>
        <p:txBody>
          <a:bodyPr vert="horz"/>
          <a:lstStyle/>
          <a:p>
            <a:r>
              <a:rPr lang="sv-SE" dirty="0"/>
              <a:t>Resultat: Få tecken på mer enhetlig styrning och organisering av primärvården</a:t>
            </a:r>
          </a:p>
        </p:txBody>
      </p:sp>
      <p:sp>
        <p:nvSpPr>
          <p:cNvPr id="3" name="Platshållare för innehåll 2">
            <a:extLst>
              <a:ext uri="{FF2B5EF4-FFF2-40B4-BE49-F238E27FC236}">
                <a16:creationId xmlns:a16="http://schemas.microsoft.com/office/drawing/2014/main" id="{35777518-C9FE-43BF-8904-C2B3A2245BD8}"/>
              </a:ext>
            </a:extLst>
          </p:cNvPr>
          <p:cNvSpPr>
            <a:spLocks noGrp="1"/>
          </p:cNvSpPr>
          <p:nvPr>
            <p:ph sz="half" idx="14"/>
          </p:nvPr>
        </p:nvSpPr>
        <p:spPr>
          <a:xfrm>
            <a:off x="625246" y="1600200"/>
            <a:ext cx="8264230" cy="4399384"/>
          </a:xfrm>
        </p:spPr>
        <p:txBody>
          <a:bodyPr/>
          <a:lstStyle/>
          <a:p>
            <a:r>
              <a:rPr lang="sv-SE" dirty="0"/>
              <a:t>Svårt att bedöma om grunduppdraget haft någon genomgående påverkan på den regionala styrningen av primärvården.</a:t>
            </a:r>
            <a:br>
              <a:rPr lang="sv-SE" dirty="0"/>
            </a:br>
            <a:endParaRPr lang="sv-SE" dirty="0"/>
          </a:p>
          <a:p>
            <a:r>
              <a:rPr lang="sv-SE" dirty="0"/>
              <a:t>I vissa regioner har styrningen förändrats till följd av omställningen till god och nära vård, exempelvis breddad formulering av primärvårdsuppdraget.</a:t>
            </a:r>
            <a:br>
              <a:rPr lang="sv-SE" dirty="0"/>
            </a:br>
            <a:endParaRPr lang="sv-SE" dirty="0"/>
          </a:p>
          <a:p>
            <a:r>
              <a:rPr lang="sv-SE" dirty="0"/>
              <a:t>Implementeringen verkar inte ha bidragit till ökad enhetlighet i regionernas organisering av primärvården i enlighet med regeringens ambition.</a:t>
            </a:r>
            <a:br>
              <a:rPr lang="sv-SE" dirty="0"/>
            </a:br>
            <a:endParaRPr lang="sv-SE" dirty="0"/>
          </a:p>
          <a:p>
            <a:r>
              <a:rPr lang="sv-SE" dirty="0"/>
              <a:t>Vårdcentralerna utgör den centrala vårdgivaren i samtliga regioner – men betydande skillnader i hur primärvård etableras och organiseras.</a:t>
            </a:r>
            <a:br>
              <a:rPr lang="sv-SE" dirty="0"/>
            </a:br>
            <a:endParaRPr lang="sv-SE" dirty="0"/>
          </a:p>
          <a:p>
            <a:r>
              <a:rPr lang="sv-SE" dirty="0"/>
              <a:t>Den fragmenterade styrningen och organiseringen av primärvården kan vara en utmaning att nå målet om en mer likvärdig vård.</a:t>
            </a:r>
          </a:p>
        </p:txBody>
      </p:sp>
      <p:pic>
        <p:nvPicPr>
          <p:cNvPr id="5" name="Platshållare för bild 13">
            <a:extLst>
              <a:ext uri="{FF2B5EF4-FFF2-40B4-BE49-F238E27FC236}">
                <a16:creationId xmlns:a16="http://schemas.microsoft.com/office/drawing/2014/main" id="{36C18C6D-5953-44C5-AD40-DD3390185C0F}"/>
              </a:ext>
            </a:extLst>
          </p:cNvPr>
          <p:cNvPicPr>
            <a:picLocks noChangeAspect="1"/>
          </p:cNvPicPr>
          <p:nvPr/>
        </p:nvPicPr>
        <p:blipFill>
          <a:blip r:embed="rId5">
            <a:duotone>
              <a:schemeClr val="accent1">
                <a:shade val="45000"/>
                <a:satMod val="135000"/>
              </a:schemeClr>
              <a:prstClr val="white"/>
            </a:duotone>
          </a:blip>
          <a:srcRect t="14" b="14"/>
          <a:stretch>
            <a:fillRect/>
          </a:stretch>
        </p:blipFill>
        <p:spPr>
          <a:xfrm>
            <a:off x="9051041" y="1600200"/>
            <a:ext cx="2505600" cy="4399384"/>
          </a:xfrm>
          <a:prstGeom prst="rect">
            <a:avLst/>
          </a:prstGeom>
        </p:spPr>
      </p:pic>
    </p:spTree>
    <p:extLst>
      <p:ext uri="{BB962C8B-B14F-4D97-AF65-F5344CB8AC3E}">
        <p14:creationId xmlns:p14="http://schemas.microsoft.com/office/powerpoint/2010/main" val="35080668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FE06C20-5F08-49A1-BEE6-9D6FA018D68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5" name="Objekt 4" hidden="1">
                        <a:extLst>
                          <a:ext uri="{FF2B5EF4-FFF2-40B4-BE49-F238E27FC236}">
                            <a16:creationId xmlns:a16="http://schemas.microsoft.com/office/drawing/2014/main" id="{EFE06C20-5F08-49A1-BEE6-9D6FA018D68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ubrik 1">
            <a:extLst>
              <a:ext uri="{FF2B5EF4-FFF2-40B4-BE49-F238E27FC236}">
                <a16:creationId xmlns:a16="http://schemas.microsoft.com/office/drawing/2014/main" id="{ED99A9BF-2904-4255-8CBD-0DD8FF33F490}"/>
              </a:ext>
            </a:extLst>
          </p:cNvPr>
          <p:cNvSpPr>
            <a:spLocks noGrp="1"/>
          </p:cNvSpPr>
          <p:nvPr>
            <p:ph type="title"/>
          </p:nvPr>
        </p:nvSpPr>
        <p:spPr/>
        <p:txBody>
          <a:bodyPr vert="horz"/>
          <a:lstStyle/>
          <a:p>
            <a:r>
              <a:rPr lang="sv-SE" dirty="0"/>
              <a:t>Resultat: Grundläggande förutsättningar för uppdraget brister</a:t>
            </a:r>
          </a:p>
        </p:txBody>
      </p:sp>
      <p:sp>
        <p:nvSpPr>
          <p:cNvPr id="6" name="Platshållare för innehåll 2">
            <a:extLst>
              <a:ext uri="{FF2B5EF4-FFF2-40B4-BE49-F238E27FC236}">
                <a16:creationId xmlns:a16="http://schemas.microsoft.com/office/drawing/2014/main" id="{6C1529D3-CE09-4C6A-AF77-8B06FDFF7D08}"/>
              </a:ext>
            </a:extLst>
          </p:cNvPr>
          <p:cNvSpPr txBox="1">
            <a:spLocks/>
          </p:cNvSpPr>
          <p:nvPr/>
        </p:nvSpPr>
        <p:spPr>
          <a:xfrm>
            <a:off x="625246" y="1600200"/>
            <a:ext cx="4969104" cy="4399384"/>
          </a:xfrm>
          <a:prstGeom prst="rect">
            <a:avLst/>
          </a:prstGeom>
        </p:spPr>
        <p:txBody>
          <a:bodyPr vert="horz" lIns="0" tIns="0" rIns="0" bIns="0" rtlCol="0">
            <a:normAutofit/>
          </a:bodyPr>
          <a:lstStyle>
            <a:lvl1pPr marL="342900" indent="-342900" algn="l" defTabSz="914400" rtl="0" eaLnBrk="1" latinLnBrk="0" hangingPunct="1">
              <a:spcBef>
                <a:spcPct val="20000"/>
              </a:spcBef>
              <a:buFont typeface="Arial" pitchFamily="34" charset="0"/>
              <a:buChar char="•"/>
              <a:defRPr lang="sv-SE" sz="1800" kern="1200" smtClean="0">
                <a:solidFill>
                  <a:schemeClr val="tx1"/>
                </a:solidFill>
                <a:latin typeface="+mn-lt"/>
                <a:ea typeface="+mn-ea"/>
                <a:cs typeface="+mn-cs"/>
              </a:defRPr>
            </a:lvl1pPr>
            <a:lvl2pPr marL="706438" indent="-346075" algn="l" defTabSz="914400" rtl="0" eaLnBrk="1" latinLnBrk="0" hangingPunct="1">
              <a:spcBef>
                <a:spcPct val="20000"/>
              </a:spcBef>
              <a:buFont typeface="Arial" pitchFamily="34" charset="0"/>
              <a:buChar char="–"/>
              <a:defRPr lang="sv-SE" sz="1800" kern="1200" smtClean="0">
                <a:solidFill>
                  <a:schemeClr val="tx1"/>
                </a:solidFill>
                <a:latin typeface="+mn-lt"/>
                <a:ea typeface="+mn-ea"/>
                <a:cs typeface="+mn-cs"/>
              </a:defRPr>
            </a:lvl2pPr>
            <a:lvl3pPr marL="1081088" indent="-360363" algn="l" defTabSz="914400" rtl="0" eaLnBrk="1" latinLnBrk="0" hangingPunct="1">
              <a:spcBef>
                <a:spcPct val="20000"/>
              </a:spcBef>
              <a:buFont typeface="Arial" pitchFamily="34" charset="0"/>
              <a:buChar char="–"/>
              <a:defRPr lang="sv-SE" sz="1800" kern="1200" smtClean="0">
                <a:solidFill>
                  <a:schemeClr val="tx1"/>
                </a:solidFill>
                <a:latin typeface="+mn-lt"/>
                <a:ea typeface="+mn-ea"/>
                <a:cs typeface="+mn-cs"/>
              </a:defRPr>
            </a:lvl3pPr>
            <a:lvl4pPr marL="1454150" indent="-360363" algn="l" defTabSz="914400" rtl="0" eaLnBrk="1" latinLnBrk="0" hangingPunct="1">
              <a:spcBef>
                <a:spcPct val="20000"/>
              </a:spcBef>
              <a:buFont typeface="Arial" pitchFamily="34" charset="0"/>
              <a:buChar char="–"/>
              <a:defRPr lang="sv-SE" sz="1800" kern="1200" smtClean="0">
                <a:solidFill>
                  <a:schemeClr val="tx1"/>
                </a:solidFill>
                <a:latin typeface="+mn-lt"/>
                <a:ea typeface="+mn-ea"/>
                <a:cs typeface="+mn-cs"/>
              </a:defRPr>
            </a:lvl4pPr>
            <a:lvl5pPr marL="1801813" indent="-347663" algn="l" defTabSz="914400" rtl="0" eaLnBrk="1" latinLnBrk="0" hangingPunct="1">
              <a:spcBef>
                <a:spcPct val="20000"/>
              </a:spcBef>
              <a:buFont typeface="Arial" pitchFamily="34" charset="0"/>
              <a:buChar char="–"/>
              <a:defRPr lang="sv-SE"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v-SE" b="1" dirty="0"/>
              <a:t>Ekonomiska förutsättningar</a:t>
            </a:r>
          </a:p>
          <a:p>
            <a:r>
              <a:rPr lang="sv-SE" dirty="0"/>
              <a:t>Primärvården har under senare år endast stärkts ekonomiskt i begränsad omfattning.</a:t>
            </a:r>
            <a:br>
              <a:rPr lang="sv-SE" dirty="0"/>
            </a:br>
            <a:endParaRPr lang="sv-SE" dirty="0"/>
          </a:p>
          <a:p>
            <a:pPr marL="342900" lvl="1" indent="-342900">
              <a:buFont typeface="Arial" pitchFamily="34" charset="0"/>
              <a:buChar char="•"/>
            </a:pPr>
            <a:r>
              <a:rPr lang="sv-SE" dirty="0"/>
              <a:t>Verksamhetsföreträdare rapporterar om otillräckliga ekonomiska resurser för att kunna genomföra sitt uppdrag. </a:t>
            </a:r>
            <a:br>
              <a:rPr lang="sv-SE" dirty="0"/>
            </a:br>
            <a:endParaRPr lang="sv-SE" dirty="0"/>
          </a:p>
          <a:p>
            <a:r>
              <a:rPr lang="sv-SE" dirty="0"/>
              <a:t>Avsaknaden av en samlad kostnadsstatistik för kommunernas primärvård försvårar en heltäckande bedömning av de ekonomiska förutsättningarna i kommunerna.</a:t>
            </a:r>
          </a:p>
        </p:txBody>
      </p:sp>
      <p:sp>
        <p:nvSpPr>
          <p:cNvPr id="7" name="Platshållare för innehåll 2">
            <a:extLst>
              <a:ext uri="{FF2B5EF4-FFF2-40B4-BE49-F238E27FC236}">
                <a16:creationId xmlns:a16="http://schemas.microsoft.com/office/drawing/2014/main" id="{974C2798-5CC1-4E2B-9167-195C90206244}"/>
              </a:ext>
            </a:extLst>
          </p:cNvPr>
          <p:cNvSpPr txBox="1">
            <a:spLocks/>
          </p:cNvSpPr>
          <p:nvPr/>
        </p:nvSpPr>
        <p:spPr>
          <a:xfrm>
            <a:off x="6096000" y="1600200"/>
            <a:ext cx="5153254" cy="4399384"/>
          </a:xfrm>
          <a:prstGeom prst="rect">
            <a:avLst/>
          </a:prstGeom>
        </p:spPr>
        <p:txBody>
          <a:bodyPr vert="horz" lIns="0" tIns="0" rIns="0" bIns="0" rtlCol="0">
            <a:normAutofit/>
          </a:bodyPr>
          <a:lstStyle>
            <a:lvl1pPr marL="342900" indent="-342900" algn="l" defTabSz="914400" rtl="0" eaLnBrk="1" latinLnBrk="0" hangingPunct="1">
              <a:spcBef>
                <a:spcPct val="20000"/>
              </a:spcBef>
              <a:buFont typeface="Arial" pitchFamily="34" charset="0"/>
              <a:buChar char="•"/>
              <a:defRPr lang="sv-SE" sz="1800" kern="1200" smtClean="0">
                <a:solidFill>
                  <a:schemeClr val="tx1"/>
                </a:solidFill>
                <a:latin typeface="+mn-lt"/>
                <a:ea typeface="+mn-ea"/>
                <a:cs typeface="+mn-cs"/>
              </a:defRPr>
            </a:lvl1pPr>
            <a:lvl2pPr marL="706438" indent="-346075" algn="l" defTabSz="914400" rtl="0" eaLnBrk="1" latinLnBrk="0" hangingPunct="1">
              <a:spcBef>
                <a:spcPct val="20000"/>
              </a:spcBef>
              <a:buFont typeface="Arial" pitchFamily="34" charset="0"/>
              <a:buChar char="–"/>
              <a:defRPr lang="sv-SE" sz="1800" kern="1200" smtClean="0">
                <a:solidFill>
                  <a:schemeClr val="tx1"/>
                </a:solidFill>
                <a:latin typeface="+mn-lt"/>
                <a:ea typeface="+mn-ea"/>
                <a:cs typeface="+mn-cs"/>
              </a:defRPr>
            </a:lvl2pPr>
            <a:lvl3pPr marL="1081088" indent="-360363" algn="l" defTabSz="914400" rtl="0" eaLnBrk="1" latinLnBrk="0" hangingPunct="1">
              <a:spcBef>
                <a:spcPct val="20000"/>
              </a:spcBef>
              <a:buFont typeface="Arial" pitchFamily="34" charset="0"/>
              <a:buChar char="–"/>
              <a:defRPr lang="sv-SE" sz="1800" kern="1200" smtClean="0">
                <a:solidFill>
                  <a:schemeClr val="tx1"/>
                </a:solidFill>
                <a:latin typeface="+mn-lt"/>
                <a:ea typeface="+mn-ea"/>
                <a:cs typeface="+mn-cs"/>
              </a:defRPr>
            </a:lvl3pPr>
            <a:lvl4pPr marL="1454150" indent="-360363" algn="l" defTabSz="914400" rtl="0" eaLnBrk="1" latinLnBrk="0" hangingPunct="1">
              <a:spcBef>
                <a:spcPct val="20000"/>
              </a:spcBef>
              <a:buFont typeface="Arial" pitchFamily="34" charset="0"/>
              <a:buChar char="–"/>
              <a:defRPr lang="sv-SE" sz="1800" kern="1200" smtClean="0">
                <a:solidFill>
                  <a:schemeClr val="tx1"/>
                </a:solidFill>
                <a:latin typeface="+mn-lt"/>
                <a:ea typeface="+mn-ea"/>
                <a:cs typeface="+mn-cs"/>
              </a:defRPr>
            </a:lvl4pPr>
            <a:lvl5pPr marL="1801813" indent="-347663" algn="l" defTabSz="914400" rtl="0" eaLnBrk="1" latinLnBrk="0" hangingPunct="1">
              <a:spcBef>
                <a:spcPct val="20000"/>
              </a:spcBef>
              <a:buFont typeface="Arial" pitchFamily="34" charset="0"/>
              <a:buChar char="–"/>
              <a:defRPr lang="sv-SE"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v-SE" b="1" dirty="0"/>
              <a:t>Kompetensförsörjning</a:t>
            </a:r>
          </a:p>
          <a:p>
            <a:r>
              <a:rPr lang="sv-SE" dirty="0"/>
              <a:t>Kompetensförsörjningen en fortsatt utmaning</a:t>
            </a:r>
          </a:p>
          <a:p>
            <a:pPr lvl="1"/>
            <a:r>
              <a:rPr lang="sv-SE" dirty="0"/>
              <a:t>Bristen på specialistläkare inom primärvården är särskilt framträdande. </a:t>
            </a:r>
          </a:p>
          <a:p>
            <a:pPr lvl="1"/>
            <a:r>
              <a:rPr lang="sv-SE" dirty="0"/>
              <a:t>Det är speciellt utmanande i glesbygd och i socioekonomiskt svagare områden.</a:t>
            </a:r>
          </a:p>
          <a:p>
            <a:pPr lvl="1"/>
            <a:r>
              <a:rPr lang="sv-SE" dirty="0"/>
              <a:t>Det behövs kompetens även inom den kommunala hälso- och sjukvården.</a:t>
            </a:r>
          </a:p>
        </p:txBody>
      </p:sp>
      <p:cxnSp>
        <p:nvCxnSpPr>
          <p:cNvPr id="9" name="Rak koppling 8">
            <a:extLst>
              <a:ext uri="{FF2B5EF4-FFF2-40B4-BE49-F238E27FC236}">
                <a16:creationId xmlns:a16="http://schemas.microsoft.com/office/drawing/2014/main" id="{5B61DCBD-AB7B-4261-9E8C-A797C911EEA7}"/>
              </a:ext>
            </a:extLst>
          </p:cNvPr>
          <p:cNvCxnSpPr/>
          <p:nvPr/>
        </p:nvCxnSpPr>
        <p:spPr>
          <a:xfrm>
            <a:off x="5810250" y="1600200"/>
            <a:ext cx="0" cy="4399384"/>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8538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869DD865-737F-4250-8FC4-C705FA08A36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6" name="Objekt 5" hidden="1">
                        <a:extLst>
                          <a:ext uri="{FF2B5EF4-FFF2-40B4-BE49-F238E27FC236}">
                            <a16:creationId xmlns:a16="http://schemas.microsoft.com/office/drawing/2014/main" id="{869DD865-737F-4250-8FC4-C705FA08A36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ubrik 1">
            <a:extLst>
              <a:ext uri="{FF2B5EF4-FFF2-40B4-BE49-F238E27FC236}">
                <a16:creationId xmlns:a16="http://schemas.microsoft.com/office/drawing/2014/main" id="{3010C929-4E2F-4F81-B067-AE97D1EAFB77}"/>
              </a:ext>
            </a:extLst>
          </p:cNvPr>
          <p:cNvSpPr>
            <a:spLocks noGrp="1"/>
          </p:cNvSpPr>
          <p:nvPr>
            <p:ph type="title"/>
          </p:nvPr>
        </p:nvSpPr>
        <p:spPr/>
        <p:txBody>
          <a:bodyPr vert="horz"/>
          <a:lstStyle/>
          <a:p>
            <a:r>
              <a:rPr lang="sv-SE" dirty="0"/>
              <a:t>Resultat: Förutsättningar för specifika delar av uppdraget varierar</a:t>
            </a:r>
          </a:p>
        </p:txBody>
      </p:sp>
      <p:sp>
        <p:nvSpPr>
          <p:cNvPr id="3" name="Platshållare för innehåll 2">
            <a:extLst>
              <a:ext uri="{FF2B5EF4-FFF2-40B4-BE49-F238E27FC236}">
                <a16:creationId xmlns:a16="http://schemas.microsoft.com/office/drawing/2014/main" id="{3E36B10D-F2A7-4464-A0F4-719950228999}"/>
              </a:ext>
            </a:extLst>
          </p:cNvPr>
          <p:cNvSpPr>
            <a:spLocks noGrp="1"/>
          </p:cNvSpPr>
          <p:nvPr>
            <p:ph sz="half" idx="14"/>
          </p:nvPr>
        </p:nvSpPr>
        <p:spPr>
          <a:xfrm>
            <a:off x="920157" y="1744579"/>
            <a:ext cx="10957155" cy="4399384"/>
          </a:xfrm>
        </p:spPr>
        <p:txBody>
          <a:bodyPr>
            <a:normAutofit/>
          </a:bodyPr>
          <a:lstStyle/>
          <a:p>
            <a:pPr marL="0" indent="0">
              <a:buNone/>
            </a:pPr>
            <a:r>
              <a:rPr lang="sv-SE" b="1" dirty="0"/>
              <a:t>Primärvårdens förutsättningar att:</a:t>
            </a:r>
            <a:br>
              <a:rPr lang="sv-SE" dirty="0"/>
            </a:br>
            <a:endParaRPr lang="sv-SE" dirty="0"/>
          </a:p>
          <a:p>
            <a:pPr marL="0" indent="0">
              <a:buNone/>
            </a:pPr>
            <a:r>
              <a:rPr lang="sv-SE" b="1" dirty="0">
                <a:solidFill>
                  <a:schemeClr val="accent1"/>
                </a:solidFill>
              </a:rPr>
              <a:t>              </a:t>
            </a:r>
            <a:r>
              <a:rPr lang="sv-SE" b="1" dirty="0"/>
              <a:t>Tillgodose vanligt förekommande vårdbehov </a:t>
            </a:r>
            <a:r>
              <a:rPr lang="sv-SE" dirty="0"/>
              <a:t>har inte stärkts. </a:t>
            </a:r>
          </a:p>
          <a:p>
            <a:pPr lvl="1"/>
            <a:r>
              <a:rPr lang="sv-SE" dirty="0"/>
              <a:t>Allmänläkare rapporterar en försämrad beredskap för vårdcentralen att hantera kroniska sjukdomar och demens, marginella förbättringar för psykisk ohälsa och palliativ vård samt fortsatt sämre möjligheter att ge vård till patienter med missbruksproblematik. </a:t>
            </a:r>
          </a:p>
          <a:p>
            <a:pPr lvl="1"/>
            <a:endParaRPr lang="sv-SE" dirty="0"/>
          </a:p>
          <a:p>
            <a:pPr marL="0" indent="0">
              <a:buNone/>
            </a:pPr>
            <a:r>
              <a:rPr lang="sv-SE" b="1" dirty="0"/>
              <a:t>              Vara lätt tillgänglig </a:t>
            </a:r>
            <a:r>
              <a:rPr lang="sv-SE" dirty="0"/>
              <a:t>varierar. </a:t>
            </a:r>
          </a:p>
          <a:p>
            <a:pPr lvl="1"/>
            <a:r>
              <a:rPr lang="sv-SE" dirty="0"/>
              <a:t>Tillgängligheten i form av öppettider inom primärvården på kvällar och helger är begränsad. </a:t>
            </a:r>
          </a:p>
          <a:p>
            <a:pPr lvl="1"/>
            <a:r>
              <a:rPr lang="sv-SE" dirty="0"/>
              <a:t>Tillgängligheten till medicinsk bedömning inom tre dagar har ökat sedan 2020. </a:t>
            </a:r>
          </a:p>
          <a:p>
            <a:pPr marL="0" indent="0">
              <a:buNone/>
            </a:pPr>
            <a:endParaRPr lang="sv-SE" dirty="0"/>
          </a:p>
          <a:p>
            <a:pPr marL="0" indent="0">
              <a:buNone/>
            </a:pPr>
            <a:r>
              <a:rPr lang="sv-SE" b="1" dirty="0"/>
              <a:t>              Tillhandahålla förebyggande insatser </a:t>
            </a:r>
            <a:r>
              <a:rPr lang="sv-SE" dirty="0"/>
              <a:t>varierar mellan verksamheter, kommuner och regioner. </a:t>
            </a:r>
          </a:p>
          <a:p>
            <a:pPr lvl="1"/>
            <a:r>
              <a:rPr lang="sv-SE" dirty="0"/>
              <a:t>Gemensam uppfattning att arbetet begränsas av ekonomiska och personella brister. </a:t>
            </a:r>
          </a:p>
        </p:txBody>
      </p:sp>
      <p:pic>
        <p:nvPicPr>
          <p:cNvPr id="5" name="Bildobjekt 4">
            <a:extLst>
              <a:ext uri="{FF2B5EF4-FFF2-40B4-BE49-F238E27FC236}">
                <a16:creationId xmlns:a16="http://schemas.microsoft.com/office/drawing/2014/main" id="{B7FF4E67-A6E6-41B0-98B4-0C11F82109D5}"/>
              </a:ext>
            </a:extLst>
          </p:cNvPr>
          <p:cNvPicPr>
            <a:picLocks noChangeAspect="1"/>
          </p:cNvPicPr>
          <p:nvPr/>
        </p:nvPicPr>
        <p:blipFill>
          <a:blip r:embed="rId6"/>
          <a:stretch>
            <a:fillRect/>
          </a:stretch>
        </p:blipFill>
        <p:spPr>
          <a:xfrm>
            <a:off x="1123673" y="3807774"/>
            <a:ext cx="396486" cy="396486"/>
          </a:xfrm>
          <a:prstGeom prst="rect">
            <a:avLst/>
          </a:prstGeom>
        </p:spPr>
      </p:pic>
      <p:pic>
        <p:nvPicPr>
          <p:cNvPr id="7" name="Bildobjekt 6">
            <a:extLst>
              <a:ext uri="{FF2B5EF4-FFF2-40B4-BE49-F238E27FC236}">
                <a16:creationId xmlns:a16="http://schemas.microsoft.com/office/drawing/2014/main" id="{61E7417E-1592-4F48-86BC-C109B878A5AC}"/>
              </a:ext>
            </a:extLst>
          </p:cNvPr>
          <p:cNvPicPr>
            <a:picLocks noChangeAspect="1"/>
          </p:cNvPicPr>
          <p:nvPr/>
        </p:nvPicPr>
        <p:blipFill>
          <a:blip r:embed="rId7"/>
          <a:stretch>
            <a:fillRect/>
          </a:stretch>
        </p:blipFill>
        <p:spPr>
          <a:xfrm>
            <a:off x="1131139" y="5162497"/>
            <a:ext cx="396486" cy="396486"/>
          </a:xfrm>
          <a:prstGeom prst="rect">
            <a:avLst/>
          </a:prstGeom>
        </p:spPr>
      </p:pic>
      <p:pic>
        <p:nvPicPr>
          <p:cNvPr id="24" name="Bildobjekt 23">
            <a:extLst>
              <a:ext uri="{FF2B5EF4-FFF2-40B4-BE49-F238E27FC236}">
                <a16:creationId xmlns:a16="http://schemas.microsoft.com/office/drawing/2014/main" id="{8A3F7369-DB16-4A0E-861C-E4071A654111}"/>
              </a:ext>
            </a:extLst>
          </p:cNvPr>
          <p:cNvPicPr>
            <a:picLocks noChangeAspect="1"/>
          </p:cNvPicPr>
          <p:nvPr/>
        </p:nvPicPr>
        <p:blipFill>
          <a:blip r:embed="rId8"/>
          <a:stretch>
            <a:fillRect/>
          </a:stretch>
        </p:blipFill>
        <p:spPr>
          <a:xfrm>
            <a:off x="1123673" y="2299927"/>
            <a:ext cx="436368" cy="436368"/>
          </a:xfrm>
          <a:prstGeom prst="rect">
            <a:avLst/>
          </a:prstGeom>
        </p:spPr>
      </p:pic>
    </p:spTree>
    <p:extLst>
      <p:ext uri="{BB962C8B-B14F-4D97-AF65-F5344CB8AC3E}">
        <p14:creationId xmlns:p14="http://schemas.microsoft.com/office/powerpoint/2010/main" val="31426115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3748A03E-874D-46E9-BAFA-93586CB4F39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6" name="Objekt 5" hidden="1">
                        <a:extLst>
                          <a:ext uri="{FF2B5EF4-FFF2-40B4-BE49-F238E27FC236}">
                            <a16:creationId xmlns:a16="http://schemas.microsoft.com/office/drawing/2014/main" id="{3748A03E-874D-46E9-BAFA-93586CB4F39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ubrik 1">
            <a:extLst>
              <a:ext uri="{FF2B5EF4-FFF2-40B4-BE49-F238E27FC236}">
                <a16:creationId xmlns:a16="http://schemas.microsoft.com/office/drawing/2014/main" id="{5CC491AB-1FEA-4D26-AEFC-7C6F3013A264}"/>
              </a:ext>
            </a:extLst>
          </p:cNvPr>
          <p:cNvSpPr>
            <a:spLocks noGrp="1"/>
          </p:cNvSpPr>
          <p:nvPr>
            <p:ph type="title"/>
          </p:nvPr>
        </p:nvSpPr>
        <p:spPr/>
        <p:txBody>
          <a:bodyPr vert="horz"/>
          <a:lstStyle/>
          <a:p>
            <a:r>
              <a:rPr lang="sv-SE" dirty="0"/>
              <a:t>Resultat: Förutsättningar för specifika delar av uppdraget varierar</a:t>
            </a:r>
          </a:p>
        </p:txBody>
      </p:sp>
      <p:sp>
        <p:nvSpPr>
          <p:cNvPr id="3" name="Platshållare för innehåll 2">
            <a:extLst>
              <a:ext uri="{FF2B5EF4-FFF2-40B4-BE49-F238E27FC236}">
                <a16:creationId xmlns:a16="http://schemas.microsoft.com/office/drawing/2014/main" id="{86B5A3A3-6081-4159-B247-1BE9D73E973E}"/>
              </a:ext>
            </a:extLst>
          </p:cNvPr>
          <p:cNvSpPr>
            <a:spLocks noGrp="1"/>
          </p:cNvSpPr>
          <p:nvPr>
            <p:ph sz="half" idx="14"/>
          </p:nvPr>
        </p:nvSpPr>
        <p:spPr>
          <a:xfrm>
            <a:off x="963752" y="1791586"/>
            <a:ext cx="10957155" cy="4399384"/>
          </a:xfrm>
        </p:spPr>
        <p:txBody>
          <a:bodyPr/>
          <a:lstStyle/>
          <a:p>
            <a:pPr marL="0" indent="0">
              <a:buNone/>
            </a:pPr>
            <a:r>
              <a:rPr lang="sv-SE" b="1" dirty="0"/>
              <a:t>Primärvårdens förutsättningar att:</a:t>
            </a:r>
            <a:br>
              <a:rPr lang="sv-SE" dirty="0"/>
            </a:br>
            <a:endParaRPr lang="sv-SE" dirty="0"/>
          </a:p>
          <a:p>
            <a:pPr marL="0" indent="0">
              <a:buNone/>
            </a:pPr>
            <a:r>
              <a:rPr lang="sv-SE" b="1" dirty="0"/>
              <a:t>             Tillhandahålla rehabiliterande insatser</a:t>
            </a:r>
            <a:r>
              <a:rPr lang="sv-SE" b="1" dirty="0">
                <a:solidFill>
                  <a:schemeClr val="accent1"/>
                </a:solidFill>
              </a:rPr>
              <a:t> </a:t>
            </a:r>
            <a:r>
              <a:rPr lang="sv-SE" dirty="0"/>
              <a:t>ses inom den kommunala primärvården som relativt goda.</a:t>
            </a:r>
          </a:p>
          <a:p>
            <a:pPr lvl="1"/>
            <a:r>
              <a:rPr lang="sv-SE" dirty="0"/>
              <a:t>Men variation mellan kommuntyper och insatserna riskerar att nedprioriteras.</a:t>
            </a:r>
          </a:p>
          <a:p>
            <a:pPr marL="0" indent="0">
              <a:buNone/>
            </a:pPr>
            <a:endParaRPr lang="sv-SE" dirty="0"/>
          </a:p>
          <a:p>
            <a:pPr marL="0" indent="0">
              <a:buNone/>
            </a:pPr>
            <a:r>
              <a:rPr lang="sv-SE" b="1" dirty="0">
                <a:solidFill>
                  <a:schemeClr val="accent1"/>
                </a:solidFill>
              </a:rPr>
              <a:t>             </a:t>
            </a:r>
            <a:r>
              <a:rPr lang="sv-SE" b="1" dirty="0"/>
              <a:t>Samordna patienternas vård </a:t>
            </a:r>
            <a:r>
              <a:rPr lang="sv-SE" dirty="0"/>
              <a:t>varierar. </a:t>
            </a:r>
          </a:p>
          <a:p>
            <a:pPr lvl="1"/>
            <a:r>
              <a:rPr lang="sv-SE" dirty="0"/>
              <a:t>Samverkan mellan den regionala och den kommunala primärvården fungerar överlag relativt väl</a:t>
            </a:r>
          </a:p>
          <a:p>
            <a:pPr lvl="1"/>
            <a:r>
              <a:rPr lang="sv-SE" dirty="0"/>
              <a:t>Primärvårdens samverkan med den specialiserade vården är mindre välfungerande</a:t>
            </a:r>
          </a:p>
          <a:p>
            <a:pPr lvl="1"/>
            <a:r>
              <a:rPr lang="sv-SE" dirty="0"/>
              <a:t>Läkare uppger att de har viss möjlighet att samordna sina patienters vård</a:t>
            </a:r>
          </a:p>
          <a:p>
            <a:pPr marL="360363" lvl="1" indent="0">
              <a:buNone/>
            </a:pPr>
            <a:endParaRPr lang="sv-SE" dirty="0"/>
          </a:p>
          <a:p>
            <a:pPr marL="0" indent="0">
              <a:buNone/>
            </a:pPr>
            <a:r>
              <a:rPr lang="sv-SE" b="1" dirty="0">
                <a:solidFill>
                  <a:schemeClr val="accent1"/>
                </a:solidFill>
              </a:rPr>
              <a:t>             </a:t>
            </a:r>
            <a:r>
              <a:rPr lang="sv-SE" b="1" dirty="0"/>
              <a:t>Medverka i forskning </a:t>
            </a:r>
            <a:r>
              <a:rPr lang="sv-SE" dirty="0"/>
              <a:t>är begränsade.</a:t>
            </a:r>
          </a:p>
          <a:p>
            <a:pPr lvl="1"/>
            <a:r>
              <a:rPr lang="sv-SE" dirty="0"/>
              <a:t>Deltagandet hindras ofta av resursbrist, men engagemang för forskning finns</a:t>
            </a:r>
          </a:p>
          <a:p>
            <a:pPr marL="0" indent="0">
              <a:buNone/>
            </a:pPr>
            <a:endParaRPr lang="sv-SE" dirty="0"/>
          </a:p>
          <a:p>
            <a:endParaRPr lang="sv-SE" dirty="0"/>
          </a:p>
        </p:txBody>
      </p:sp>
      <p:pic>
        <p:nvPicPr>
          <p:cNvPr id="5" name="Bildobjekt 4">
            <a:extLst>
              <a:ext uri="{FF2B5EF4-FFF2-40B4-BE49-F238E27FC236}">
                <a16:creationId xmlns:a16="http://schemas.microsoft.com/office/drawing/2014/main" id="{4E16A61D-FC05-4B67-A050-8CE8A911F504}"/>
              </a:ext>
            </a:extLst>
          </p:cNvPr>
          <p:cNvPicPr>
            <a:picLocks noChangeAspect="1"/>
          </p:cNvPicPr>
          <p:nvPr/>
        </p:nvPicPr>
        <p:blipFill>
          <a:blip r:embed="rId5"/>
          <a:stretch>
            <a:fillRect/>
          </a:stretch>
        </p:blipFill>
        <p:spPr>
          <a:xfrm>
            <a:off x="1194422" y="5017530"/>
            <a:ext cx="376811" cy="376811"/>
          </a:xfrm>
          <a:prstGeom prst="rect">
            <a:avLst/>
          </a:prstGeom>
        </p:spPr>
      </p:pic>
      <p:pic>
        <p:nvPicPr>
          <p:cNvPr id="7" name="Bildobjekt 6">
            <a:extLst>
              <a:ext uri="{FF2B5EF4-FFF2-40B4-BE49-F238E27FC236}">
                <a16:creationId xmlns:a16="http://schemas.microsoft.com/office/drawing/2014/main" id="{A681976B-AB6B-4220-88D2-93650AC9BDB6}"/>
              </a:ext>
            </a:extLst>
          </p:cNvPr>
          <p:cNvPicPr>
            <a:picLocks noChangeAspect="1"/>
          </p:cNvPicPr>
          <p:nvPr/>
        </p:nvPicPr>
        <p:blipFill>
          <a:blip r:embed="rId6"/>
          <a:stretch>
            <a:fillRect/>
          </a:stretch>
        </p:blipFill>
        <p:spPr>
          <a:xfrm>
            <a:off x="1086529" y="3293723"/>
            <a:ext cx="499686" cy="499686"/>
          </a:xfrm>
          <a:prstGeom prst="rect">
            <a:avLst/>
          </a:prstGeom>
        </p:spPr>
      </p:pic>
      <p:pic>
        <p:nvPicPr>
          <p:cNvPr id="9" name="Bildobjekt 8">
            <a:extLst>
              <a:ext uri="{FF2B5EF4-FFF2-40B4-BE49-F238E27FC236}">
                <a16:creationId xmlns:a16="http://schemas.microsoft.com/office/drawing/2014/main" id="{6CA33AE4-1BDC-472A-B1D5-A302F748AF45}"/>
              </a:ext>
            </a:extLst>
          </p:cNvPr>
          <p:cNvPicPr>
            <a:picLocks noChangeAspect="1"/>
          </p:cNvPicPr>
          <p:nvPr/>
        </p:nvPicPr>
        <p:blipFill>
          <a:blip r:embed="rId7"/>
          <a:stretch>
            <a:fillRect/>
          </a:stretch>
        </p:blipFill>
        <p:spPr>
          <a:xfrm>
            <a:off x="1233773" y="2336023"/>
            <a:ext cx="359500" cy="359500"/>
          </a:xfrm>
          <a:prstGeom prst="rect">
            <a:avLst/>
          </a:prstGeom>
        </p:spPr>
      </p:pic>
    </p:spTree>
    <p:extLst>
      <p:ext uri="{BB962C8B-B14F-4D97-AF65-F5344CB8AC3E}">
        <p14:creationId xmlns:p14="http://schemas.microsoft.com/office/powerpoint/2010/main" val="1932443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4" imgH="344" progId="TCLayout.ActiveDocument.1">
                  <p:embed/>
                </p:oleObj>
              </mc:Choice>
              <mc:Fallback>
                <p:oleObj name="think-cell Slide" r:id="rId5" imgW="344" imgH="344" progId="TCLayout.ActiveDocument.1">
                  <p:embed/>
                  <p:pic>
                    <p:nvPicPr>
                      <p:cNvPr id="2" name="Objek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ktangel 2" hidden="1"/>
          <p:cNvSpPr/>
          <p:nvPr>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sv-SE" sz="2800" dirty="0">
              <a:solidFill>
                <a:schemeClr val="tx1"/>
              </a:solidFill>
              <a:latin typeface="Calibri" panose="020F0502020204030204" pitchFamily="34" charset="0"/>
              <a:ea typeface="+mj-ea"/>
              <a:cs typeface="+mj-cs"/>
              <a:sym typeface="Calibri" panose="020F0502020204030204" pitchFamily="34" charset="0"/>
            </a:endParaRPr>
          </a:p>
        </p:txBody>
      </p:sp>
      <p:sp>
        <p:nvSpPr>
          <p:cNvPr id="9" name="Rubrik 8"/>
          <p:cNvSpPr>
            <a:spLocks noGrp="1"/>
          </p:cNvSpPr>
          <p:nvPr>
            <p:ph type="title"/>
          </p:nvPr>
        </p:nvSpPr>
        <p:spPr/>
        <p:txBody>
          <a:bodyPr vert="horz"/>
          <a:lstStyle/>
          <a:p>
            <a:r>
              <a:rPr lang="sv-SE" dirty="0"/>
              <a:t>Vårt arbete fortsätter</a:t>
            </a:r>
          </a:p>
        </p:txBody>
      </p:sp>
      <p:pic>
        <p:nvPicPr>
          <p:cNvPr id="7" name="Bildobjekt 6">
            <a:extLst>
              <a:ext uri="{FF2B5EF4-FFF2-40B4-BE49-F238E27FC236}">
                <a16:creationId xmlns:a16="http://schemas.microsoft.com/office/drawing/2014/main" id="{DB577ED6-DF57-4C78-981B-5F8C721AC8DC}"/>
              </a:ext>
            </a:extLst>
          </p:cNvPr>
          <p:cNvPicPr>
            <a:picLocks noChangeAspect="1"/>
          </p:cNvPicPr>
          <p:nvPr/>
        </p:nvPicPr>
        <p:blipFill>
          <a:blip r:embed="rId7"/>
          <a:stretch>
            <a:fillRect/>
          </a:stretch>
        </p:blipFill>
        <p:spPr>
          <a:xfrm>
            <a:off x="4827181" y="1541364"/>
            <a:ext cx="6545138" cy="4010133"/>
          </a:xfrm>
          <a:prstGeom prst="rect">
            <a:avLst/>
          </a:prstGeom>
        </p:spPr>
      </p:pic>
      <p:sp>
        <p:nvSpPr>
          <p:cNvPr id="15" name="Platshållare för innehåll 3">
            <a:extLst>
              <a:ext uri="{FF2B5EF4-FFF2-40B4-BE49-F238E27FC236}">
                <a16:creationId xmlns:a16="http://schemas.microsoft.com/office/drawing/2014/main" id="{54A0B8C6-2A08-4B04-95FB-944C77E39BC4}"/>
              </a:ext>
            </a:extLst>
          </p:cNvPr>
          <p:cNvSpPr>
            <a:spLocks noGrp="1"/>
          </p:cNvSpPr>
          <p:nvPr>
            <p:ph sz="half" idx="14"/>
          </p:nvPr>
        </p:nvSpPr>
        <p:spPr>
          <a:xfrm>
            <a:off x="625245" y="1600200"/>
            <a:ext cx="3936122" cy="4399384"/>
          </a:xfrm>
        </p:spPr>
        <p:txBody>
          <a:bodyPr>
            <a:normAutofit/>
          </a:bodyPr>
          <a:lstStyle/>
          <a:p>
            <a:r>
              <a:rPr lang="sv-SE" dirty="0"/>
              <a:t>Vårt arbete med att utvärdera lagstiftningen fortsätter.</a:t>
            </a:r>
          </a:p>
          <a:p>
            <a:pPr marL="0" indent="0">
              <a:buNone/>
            </a:pPr>
            <a:endParaRPr lang="sv-SE" dirty="0"/>
          </a:p>
          <a:p>
            <a:r>
              <a:rPr lang="sv-SE" dirty="0"/>
              <a:t>Det gör vi utifrån ett programteoretiskt ramverk.</a:t>
            </a:r>
          </a:p>
          <a:p>
            <a:endParaRPr lang="sv-SE" dirty="0"/>
          </a:p>
          <a:p>
            <a:r>
              <a:rPr lang="sv-SE" dirty="0"/>
              <a:t>Fokus i det arbetet är att studera effekterna av lagstiftningen ur patienternas perspektiv.</a:t>
            </a:r>
          </a:p>
          <a:p>
            <a:pPr marL="0" indent="0">
              <a:buNone/>
            </a:pPr>
            <a:endParaRPr lang="sv-SE" dirty="0"/>
          </a:p>
          <a:p>
            <a:pPr marL="0" indent="0">
              <a:buNone/>
            </a:pPr>
            <a:r>
              <a:rPr lang="sv-SE" b="1" dirty="0"/>
              <a:t>Slutredovisning december 2026</a:t>
            </a:r>
          </a:p>
        </p:txBody>
      </p:sp>
    </p:spTree>
    <p:extLst>
      <p:ext uri="{BB962C8B-B14F-4D97-AF65-F5344CB8AC3E}">
        <p14:creationId xmlns:p14="http://schemas.microsoft.com/office/powerpoint/2010/main" val="27645938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1"/>
          <p:cNvSpPr>
            <a:spLocks noGrp="1"/>
          </p:cNvSpPr>
          <p:nvPr>
            <p:ph type="title"/>
          </p:nvPr>
        </p:nvSpPr>
        <p:spPr>
          <a:xfrm>
            <a:off x="637117" y="986752"/>
            <a:ext cx="10930467" cy="430887"/>
          </a:xfrm>
        </p:spPr>
        <p:txBody>
          <a:bodyPr/>
          <a:lstStyle/>
          <a:p>
            <a:r>
              <a:rPr lang="sv-SE" dirty="0"/>
              <a:t>Förslag på agenda</a:t>
            </a:r>
          </a:p>
        </p:txBody>
      </p:sp>
      <p:sp>
        <p:nvSpPr>
          <p:cNvPr id="10" name="Rektangel med rundade hörn 9">
            <a:hlinkClick r:id="" action="ppaction://noaction"/>
          </p:cNvPr>
          <p:cNvSpPr/>
          <p:nvPr/>
        </p:nvSpPr>
        <p:spPr>
          <a:xfrm>
            <a:off x="623888" y="1682581"/>
            <a:ext cx="10930467" cy="49839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dirty="0">
                <a:solidFill>
                  <a:schemeClr val="tx1"/>
                </a:solidFill>
              </a:rPr>
              <a:t>Kort om myndigheten och vårt arbete</a:t>
            </a:r>
          </a:p>
        </p:txBody>
      </p:sp>
      <p:sp>
        <p:nvSpPr>
          <p:cNvPr id="13" name="Rektangel med rundade hörn 12">
            <a:hlinkClick r:id="" action="ppaction://noaction"/>
          </p:cNvPr>
          <p:cNvSpPr/>
          <p:nvPr/>
        </p:nvSpPr>
        <p:spPr>
          <a:xfrm>
            <a:off x="623887" y="2353004"/>
            <a:ext cx="10930467" cy="49839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dirty="0">
                <a:solidFill>
                  <a:schemeClr val="tx1"/>
                </a:solidFill>
              </a:rPr>
              <a:t>Två aktuella regeringsuppdrag</a:t>
            </a:r>
          </a:p>
        </p:txBody>
      </p:sp>
      <p:sp>
        <p:nvSpPr>
          <p:cNvPr id="6" name="Rektangel med rundade hörn 15">
            <a:hlinkClick r:id="" action="ppaction://noaction"/>
            <a:extLst>
              <a:ext uri="{FF2B5EF4-FFF2-40B4-BE49-F238E27FC236}">
                <a16:creationId xmlns:a16="http://schemas.microsoft.com/office/drawing/2014/main" id="{BE5A237A-1D66-42E6-B86B-25243FB4C002}"/>
              </a:ext>
            </a:extLst>
          </p:cNvPr>
          <p:cNvSpPr/>
          <p:nvPr/>
        </p:nvSpPr>
        <p:spPr>
          <a:xfrm>
            <a:off x="637117" y="2988289"/>
            <a:ext cx="10930467" cy="49839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b="1" dirty="0">
                <a:solidFill>
                  <a:schemeClr val="tx1"/>
                </a:solidFill>
              </a:rPr>
              <a:t>Vårdansvarskommittén – vad händer nu?</a:t>
            </a:r>
          </a:p>
        </p:txBody>
      </p:sp>
      <p:sp>
        <p:nvSpPr>
          <p:cNvPr id="8" name="Rektangel med rundade hörn 15">
            <a:hlinkClick r:id="" action="ppaction://noaction"/>
            <a:extLst>
              <a:ext uri="{FF2B5EF4-FFF2-40B4-BE49-F238E27FC236}">
                <a16:creationId xmlns:a16="http://schemas.microsoft.com/office/drawing/2014/main" id="{3BBDE130-9C65-4869-AB28-59D92F82ACDA}"/>
              </a:ext>
            </a:extLst>
          </p:cNvPr>
          <p:cNvSpPr/>
          <p:nvPr/>
        </p:nvSpPr>
        <p:spPr>
          <a:xfrm>
            <a:off x="623886" y="3623574"/>
            <a:ext cx="10930467" cy="49839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dirty="0">
                <a:solidFill>
                  <a:schemeClr val="tx1"/>
                </a:solidFill>
              </a:rPr>
              <a:t>Gemensam diskussion</a:t>
            </a:r>
          </a:p>
        </p:txBody>
      </p:sp>
    </p:spTree>
    <p:extLst>
      <p:ext uri="{BB962C8B-B14F-4D97-AF65-F5344CB8AC3E}">
        <p14:creationId xmlns:p14="http://schemas.microsoft.com/office/powerpoint/2010/main" val="36884068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6CC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B9021E-0D56-A1D9-008E-74800DDAD21A}"/>
              </a:ext>
            </a:extLst>
          </p:cNvPr>
          <p:cNvSpPr>
            <a:spLocks noGrp="1"/>
          </p:cNvSpPr>
          <p:nvPr>
            <p:ph type="title"/>
          </p:nvPr>
        </p:nvSpPr>
        <p:spPr>
          <a:xfrm>
            <a:off x="839788" y="-291548"/>
            <a:ext cx="5522912" cy="3066281"/>
          </a:xfrm>
        </p:spPr>
        <p:txBody>
          <a:bodyPr anchor="b">
            <a:normAutofit/>
          </a:bodyPr>
          <a:lstStyle/>
          <a:p>
            <a:r>
              <a:rPr lang="sv-SE" sz="4800" dirty="0">
                <a:solidFill>
                  <a:srgbClr val="3C4569"/>
                </a:solidFill>
                <a:latin typeface="Arial" panose="020B0604020202020204" pitchFamily="34" charset="0"/>
                <a:cs typeface="Arial" panose="020B0604020202020204" pitchFamily="34" charset="0"/>
              </a:rPr>
              <a:t>Ansvaret för hälso- och sjukvården </a:t>
            </a:r>
          </a:p>
        </p:txBody>
      </p:sp>
      <p:pic>
        <p:nvPicPr>
          <p:cNvPr id="4" name="Bildobjekt 3">
            <a:extLst>
              <a:ext uri="{FF2B5EF4-FFF2-40B4-BE49-F238E27FC236}">
                <a16:creationId xmlns:a16="http://schemas.microsoft.com/office/drawing/2014/main" id="{220F7495-7951-A74A-9FEF-76E2388535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4177" y="1886888"/>
            <a:ext cx="5031797" cy="3811588"/>
          </a:xfrm>
          <a:prstGeom prst="rect">
            <a:avLst/>
          </a:prstGeom>
          <a:noFill/>
        </p:spPr>
      </p:pic>
      <p:sp>
        <p:nvSpPr>
          <p:cNvPr id="3" name="Underrubrik 2">
            <a:extLst>
              <a:ext uri="{FF2B5EF4-FFF2-40B4-BE49-F238E27FC236}">
                <a16:creationId xmlns:a16="http://schemas.microsoft.com/office/drawing/2014/main" id="{94680D13-2B93-866E-F2E6-B0B0065895A8}"/>
              </a:ext>
            </a:extLst>
          </p:cNvPr>
          <p:cNvSpPr>
            <a:spLocks noGrp="1"/>
          </p:cNvSpPr>
          <p:nvPr>
            <p:ph type="body" sz="half" idx="2"/>
          </p:nvPr>
        </p:nvSpPr>
        <p:spPr>
          <a:xfrm>
            <a:off x="839788" y="2927140"/>
            <a:ext cx="4268660" cy="3811588"/>
          </a:xfrm>
        </p:spPr>
        <p:txBody>
          <a:bodyPr>
            <a:normAutofit/>
          </a:bodyPr>
          <a:lstStyle/>
          <a:p>
            <a:r>
              <a:rPr lang="sv-SE" sz="2400" dirty="0">
                <a:solidFill>
                  <a:srgbClr val="3C4569"/>
                </a:solidFill>
                <a:latin typeface="Arial" panose="020B0604020202020204" pitchFamily="34" charset="0"/>
                <a:cs typeface="Arial" panose="020B0604020202020204" pitchFamily="34" charset="0"/>
              </a:rPr>
              <a:t>Presentation av Vårdansvarskommitténs betänkande SOU 2025:62</a:t>
            </a:r>
          </a:p>
        </p:txBody>
      </p:sp>
      <p:cxnSp>
        <p:nvCxnSpPr>
          <p:cNvPr id="5" name="Rak koppling 4">
            <a:extLst>
              <a:ext uri="{FF2B5EF4-FFF2-40B4-BE49-F238E27FC236}">
                <a16:creationId xmlns:a16="http://schemas.microsoft.com/office/drawing/2014/main" id="{678DFE4B-F9C8-44AD-8924-3B90DA0B78C8}"/>
              </a:ext>
            </a:extLst>
          </p:cNvPr>
          <p:cNvCxnSpPr>
            <a:cxnSpLocks/>
          </p:cNvCxnSpPr>
          <p:nvPr/>
        </p:nvCxnSpPr>
        <p:spPr>
          <a:xfrm>
            <a:off x="838200" y="2774733"/>
            <a:ext cx="5181600" cy="0"/>
          </a:xfrm>
          <a:prstGeom prst="line">
            <a:avLst/>
          </a:prstGeom>
          <a:ln>
            <a:solidFill>
              <a:srgbClr val="FF664B"/>
            </a:solidFill>
          </a:ln>
        </p:spPr>
        <p:style>
          <a:lnRef idx="2">
            <a:schemeClr val="accent2"/>
          </a:lnRef>
          <a:fillRef idx="0">
            <a:schemeClr val="accent2"/>
          </a:fillRef>
          <a:effectRef idx="1">
            <a:schemeClr val="accent2"/>
          </a:effectRef>
          <a:fontRef idx="minor">
            <a:schemeClr val="tx1"/>
          </a:fontRef>
        </p:style>
      </p:cxnSp>
      <p:cxnSp>
        <p:nvCxnSpPr>
          <p:cNvPr id="6" name="Rak koppling 5">
            <a:extLst>
              <a:ext uri="{FF2B5EF4-FFF2-40B4-BE49-F238E27FC236}">
                <a16:creationId xmlns:a16="http://schemas.microsoft.com/office/drawing/2014/main" id="{376F2C6E-EF60-0DFF-AF56-4EF9657103D2}"/>
              </a:ext>
            </a:extLst>
          </p:cNvPr>
          <p:cNvCxnSpPr/>
          <p:nvPr/>
        </p:nvCxnSpPr>
        <p:spPr>
          <a:xfrm>
            <a:off x="838200" y="6297613"/>
            <a:ext cx="10210800" cy="0"/>
          </a:xfrm>
          <a:prstGeom prst="line">
            <a:avLst/>
          </a:prstGeom>
          <a:ln>
            <a:solidFill>
              <a:srgbClr val="FF664B"/>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042111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1"/>
          <p:cNvSpPr>
            <a:spLocks noGrp="1"/>
          </p:cNvSpPr>
          <p:nvPr>
            <p:ph type="title"/>
          </p:nvPr>
        </p:nvSpPr>
        <p:spPr>
          <a:xfrm>
            <a:off x="637117" y="986752"/>
            <a:ext cx="10930467" cy="430887"/>
          </a:xfrm>
        </p:spPr>
        <p:txBody>
          <a:bodyPr/>
          <a:lstStyle/>
          <a:p>
            <a:r>
              <a:rPr lang="sv-SE" dirty="0"/>
              <a:t>Förslag på agenda</a:t>
            </a:r>
          </a:p>
        </p:txBody>
      </p:sp>
      <p:sp>
        <p:nvSpPr>
          <p:cNvPr id="10" name="Rektangel med rundade hörn 9">
            <a:hlinkClick r:id="" action="ppaction://noaction"/>
          </p:cNvPr>
          <p:cNvSpPr/>
          <p:nvPr/>
        </p:nvSpPr>
        <p:spPr>
          <a:xfrm>
            <a:off x="623888" y="1682581"/>
            <a:ext cx="10930467" cy="49839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b="1" dirty="0">
                <a:solidFill>
                  <a:schemeClr val="tx1"/>
                </a:solidFill>
              </a:rPr>
              <a:t>Kort om myndigheten och vårt arbete</a:t>
            </a:r>
          </a:p>
        </p:txBody>
      </p:sp>
      <p:sp>
        <p:nvSpPr>
          <p:cNvPr id="13" name="Rektangel med rundade hörn 12">
            <a:hlinkClick r:id="" action="ppaction://noaction"/>
          </p:cNvPr>
          <p:cNvSpPr/>
          <p:nvPr/>
        </p:nvSpPr>
        <p:spPr>
          <a:xfrm>
            <a:off x="623887" y="2353004"/>
            <a:ext cx="10930467" cy="49839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dirty="0">
                <a:solidFill>
                  <a:schemeClr val="tx1"/>
                </a:solidFill>
              </a:rPr>
              <a:t>Två aktuella regeringsuppdrag</a:t>
            </a:r>
          </a:p>
        </p:txBody>
      </p:sp>
      <p:sp>
        <p:nvSpPr>
          <p:cNvPr id="6" name="Rektangel med rundade hörn 15">
            <a:hlinkClick r:id="" action="ppaction://noaction"/>
            <a:extLst>
              <a:ext uri="{FF2B5EF4-FFF2-40B4-BE49-F238E27FC236}">
                <a16:creationId xmlns:a16="http://schemas.microsoft.com/office/drawing/2014/main" id="{BE5A237A-1D66-42E6-B86B-25243FB4C002}"/>
              </a:ext>
            </a:extLst>
          </p:cNvPr>
          <p:cNvSpPr/>
          <p:nvPr/>
        </p:nvSpPr>
        <p:spPr>
          <a:xfrm>
            <a:off x="637117" y="2988289"/>
            <a:ext cx="10930467" cy="49839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dirty="0">
                <a:solidFill>
                  <a:schemeClr val="tx1"/>
                </a:solidFill>
              </a:rPr>
              <a:t>Vårdansvarskommittén – vad händer nu?</a:t>
            </a:r>
          </a:p>
        </p:txBody>
      </p:sp>
      <p:sp>
        <p:nvSpPr>
          <p:cNvPr id="7" name="Rektangel med rundade hörn 15">
            <a:hlinkClick r:id="" action="ppaction://noaction"/>
            <a:extLst>
              <a:ext uri="{FF2B5EF4-FFF2-40B4-BE49-F238E27FC236}">
                <a16:creationId xmlns:a16="http://schemas.microsoft.com/office/drawing/2014/main" id="{3E3E5232-EFB0-449B-9BE9-454AE4909A55}"/>
              </a:ext>
            </a:extLst>
          </p:cNvPr>
          <p:cNvSpPr/>
          <p:nvPr/>
        </p:nvSpPr>
        <p:spPr>
          <a:xfrm>
            <a:off x="623886" y="3658712"/>
            <a:ext cx="10930467" cy="49839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dirty="0">
                <a:solidFill>
                  <a:schemeClr val="tx1"/>
                </a:solidFill>
              </a:rPr>
              <a:t>Gemensam diskussion</a:t>
            </a:r>
          </a:p>
        </p:txBody>
      </p:sp>
    </p:spTree>
    <p:extLst>
      <p:ext uri="{BB962C8B-B14F-4D97-AF65-F5344CB8AC3E}">
        <p14:creationId xmlns:p14="http://schemas.microsoft.com/office/powerpoint/2010/main" val="26425278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5ED58A-349A-73FD-8D15-872F10D4859B}"/>
              </a:ext>
            </a:extLst>
          </p:cNvPr>
          <p:cNvSpPr>
            <a:spLocks noGrp="1"/>
          </p:cNvSpPr>
          <p:nvPr>
            <p:ph type="title"/>
          </p:nvPr>
        </p:nvSpPr>
        <p:spPr/>
        <p:txBody>
          <a:bodyPr/>
          <a:lstStyle/>
          <a:p>
            <a:r>
              <a:rPr lang="sv-SE" dirty="0">
                <a:solidFill>
                  <a:srgbClr val="3C4569"/>
                </a:solidFill>
              </a:rPr>
              <a:t>Uppdraget</a:t>
            </a:r>
            <a:r>
              <a:rPr lang="sv-SE" dirty="0"/>
              <a:t> </a:t>
            </a:r>
          </a:p>
        </p:txBody>
      </p:sp>
      <p:sp>
        <p:nvSpPr>
          <p:cNvPr id="3" name="Platshållare för innehåll 2">
            <a:extLst>
              <a:ext uri="{FF2B5EF4-FFF2-40B4-BE49-F238E27FC236}">
                <a16:creationId xmlns:a16="http://schemas.microsoft.com/office/drawing/2014/main" id="{7A435B7C-E247-C9C0-1466-09A521A0C0B2}"/>
              </a:ext>
            </a:extLst>
          </p:cNvPr>
          <p:cNvSpPr>
            <a:spLocks noGrp="1"/>
          </p:cNvSpPr>
          <p:nvPr>
            <p:ph idx="1"/>
          </p:nvPr>
        </p:nvSpPr>
        <p:spPr>
          <a:xfrm>
            <a:off x="838200" y="1825625"/>
            <a:ext cx="4714875" cy="4351338"/>
          </a:xfrm>
        </p:spPr>
        <p:txBody>
          <a:bodyPr>
            <a:normAutofit/>
          </a:bodyPr>
          <a:lstStyle/>
          <a:p>
            <a:r>
              <a:rPr lang="sv-SE" sz="2000" dirty="0">
                <a:solidFill>
                  <a:srgbClr val="3C4569"/>
                </a:solidFill>
              </a:rPr>
              <a:t>I juni 2023 beslutade regeringen att ge en parlamentarisk kommitté i uppdrag att ta fram ett beslutsunderlag om ett helt eller delvis statligt huvudmannaskap för hälso- och sjukvården.  </a:t>
            </a:r>
          </a:p>
          <a:p>
            <a:r>
              <a:rPr lang="sv-SE" sz="2000" dirty="0">
                <a:solidFill>
                  <a:srgbClr val="3C4569"/>
                </a:solidFill>
              </a:rPr>
              <a:t>Inga författningsförslag skulle lämnas. </a:t>
            </a:r>
          </a:p>
          <a:p>
            <a:r>
              <a:rPr lang="sv-SE" sz="2000" dirty="0">
                <a:solidFill>
                  <a:srgbClr val="3C4569"/>
                </a:solidFill>
              </a:rPr>
              <a:t>Huvudmannaskapet för den kommunala hälso- och sjukvården ingick inte i uppdraget. </a:t>
            </a:r>
          </a:p>
        </p:txBody>
      </p:sp>
      <p:sp>
        <p:nvSpPr>
          <p:cNvPr id="4" name="textruta 3">
            <a:extLst>
              <a:ext uri="{FF2B5EF4-FFF2-40B4-BE49-F238E27FC236}">
                <a16:creationId xmlns:a16="http://schemas.microsoft.com/office/drawing/2014/main" id="{9503596D-64EB-21EB-16A2-7255C6ED8104}"/>
              </a:ext>
            </a:extLst>
          </p:cNvPr>
          <p:cNvSpPr txBox="1"/>
          <p:nvPr/>
        </p:nvSpPr>
        <p:spPr>
          <a:xfrm>
            <a:off x="838200" y="6311900"/>
            <a:ext cx="1020775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3C4569"/>
                </a:solidFill>
                <a:effectLst/>
                <a:uLnTx/>
                <a:uFillTx/>
                <a:latin typeface="Aptos" panose="02110004020202020204"/>
                <a:ea typeface="+mn-ea"/>
                <a:cs typeface="+mn-cs"/>
              </a:rPr>
              <a:t>Källa: Dir. 2023:73 </a:t>
            </a:r>
            <a:r>
              <a:rPr kumimoji="0" lang="sv-SE" sz="1200" b="0" i="1" u="none" strike="noStrike" kern="1200" cap="none" spc="0" normalizeH="0" baseline="0" noProof="0" dirty="0">
                <a:ln>
                  <a:noFill/>
                </a:ln>
                <a:solidFill>
                  <a:srgbClr val="3C4569"/>
                </a:solidFill>
                <a:effectLst/>
                <a:uLnTx/>
                <a:uFillTx/>
                <a:latin typeface="Aptos" panose="02110004020202020204"/>
                <a:ea typeface="+mn-ea"/>
                <a:cs typeface="+mn-cs"/>
              </a:rPr>
              <a:t>Ett helt eller delvis statligt huvudmannaskap för hälso- och sjukvården </a:t>
            </a:r>
          </a:p>
        </p:txBody>
      </p:sp>
      <p:cxnSp>
        <p:nvCxnSpPr>
          <p:cNvPr id="6" name="Rak koppling 5">
            <a:extLst>
              <a:ext uri="{FF2B5EF4-FFF2-40B4-BE49-F238E27FC236}">
                <a16:creationId xmlns:a16="http://schemas.microsoft.com/office/drawing/2014/main" id="{B9B48A6E-BD68-7E94-7444-2D9472737019}"/>
              </a:ext>
            </a:extLst>
          </p:cNvPr>
          <p:cNvCxnSpPr>
            <a:cxnSpLocks/>
          </p:cNvCxnSpPr>
          <p:nvPr/>
        </p:nvCxnSpPr>
        <p:spPr>
          <a:xfrm>
            <a:off x="952500" y="1333500"/>
            <a:ext cx="2486025" cy="0"/>
          </a:xfrm>
          <a:prstGeom prst="line">
            <a:avLst/>
          </a:prstGeom>
          <a:ln>
            <a:solidFill>
              <a:srgbClr val="FF664B"/>
            </a:solidFill>
          </a:ln>
        </p:spPr>
        <p:style>
          <a:lnRef idx="2">
            <a:schemeClr val="accent2"/>
          </a:lnRef>
          <a:fillRef idx="0">
            <a:schemeClr val="accent2"/>
          </a:fillRef>
          <a:effectRef idx="1">
            <a:schemeClr val="accent2"/>
          </a:effectRef>
          <a:fontRef idx="minor">
            <a:schemeClr val="tx1"/>
          </a:fontRef>
        </p:style>
      </p:cxnSp>
      <p:sp>
        <p:nvSpPr>
          <p:cNvPr id="10" name="textruta 9">
            <a:extLst>
              <a:ext uri="{FF2B5EF4-FFF2-40B4-BE49-F238E27FC236}">
                <a16:creationId xmlns:a16="http://schemas.microsoft.com/office/drawing/2014/main" id="{DFF456DE-27C5-448B-3151-0BFD1FC2A264}"/>
              </a:ext>
            </a:extLst>
          </p:cNvPr>
          <p:cNvSpPr txBox="1"/>
          <p:nvPr/>
        </p:nvSpPr>
        <p:spPr>
          <a:xfrm>
            <a:off x="6096000" y="1770640"/>
            <a:ext cx="5434940" cy="40626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3C4569"/>
                </a:solidFill>
                <a:effectLst/>
                <a:uLnTx/>
                <a:uFillTx/>
                <a:latin typeface="Aptos" panose="02110004020202020204"/>
                <a:ea typeface="+mn-ea"/>
                <a:cs typeface="+mn-cs"/>
              </a:rPr>
              <a:t>Enligt direktivet (dir. 2023:73) skulle kommittén bland annat: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000" b="0" i="0" u="none" strike="noStrike" kern="1200" cap="none" spc="0" normalizeH="0" baseline="0" noProof="0" dirty="0">
              <a:ln>
                <a:noFill/>
              </a:ln>
              <a:solidFill>
                <a:srgbClr val="3C4569"/>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rgbClr val="3C4569"/>
                </a:solidFill>
                <a:effectLst/>
                <a:uLnTx/>
                <a:uFillTx/>
                <a:latin typeface="Aptos" panose="02110004020202020204"/>
                <a:ea typeface="+mn-ea"/>
                <a:cs typeface="+mn-cs"/>
              </a:rPr>
              <a:t>Analysera för- och nackdelar med ett helt eller delvis statligt huvudmannaskap.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rgbClr val="3C4569"/>
                </a:solidFill>
                <a:effectLst/>
                <a:uLnTx/>
                <a:uFillTx/>
                <a:latin typeface="Aptos" panose="02110004020202020204"/>
                <a:ea typeface="+mn-ea"/>
                <a:cs typeface="+mn-cs"/>
              </a:rPr>
              <a:t>Lämna förslag som säkerställer ett mer effektivt hälso- och sjukvårdssystem som utgår från patienter och tar hänsyn till medarbetares behov.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rgbClr val="3C4569"/>
                </a:solidFill>
                <a:effectLst/>
                <a:uLnTx/>
                <a:uFillTx/>
                <a:latin typeface="Aptos" panose="02110004020202020204"/>
                <a:ea typeface="+mn-ea"/>
                <a:cs typeface="+mn-cs"/>
              </a:rPr>
              <a:t>Föreslå en genomförandeplan med tidsplan för hur staten helt eller delvis kan ta över huvudmannaskapet.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12" name="Rak koppling 11">
            <a:extLst>
              <a:ext uri="{FF2B5EF4-FFF2-40B4-BE49-F238E27FC236}">
                <a16:creationId xmlns:a16="http://schemas.microsoft.com/office/drawing/2014/main" id="{C75FA0D0-1CE7-61CB-43F7-AF03F1C3C736}"/>
              </a:ext>
            </a:extLst>
          </p:cNvPr>
          <p:cNvCxnSpPr/>
          <p:nvPr/>
        </p:nvCxnSpPr>
        <p:spPr>
          <a:xfrm>
            <a:off x="838200" y="6297613"/>
            <a:ext cx="10210800" cy="0"/>
          </a:xfrm>
          <a:prstGeom prst="line">
            <a:avLst/>
          </a:prstGeom>
          <a:ln>
            <a:solidFill>
              <a:srgbClr val="FF664B"/>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6564635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50F81C8-16F2-8249-0025-2ED7867AA71D}"/>
              </a:ext>
            </a:extLst>
          </p:cNvPr>
          <p:cNvSpPr>
            <a:spLocks noGrp="1"/>
          </p:cNvSpPr>
          <p:nvPr>
            <p:ph type="title"/>
          </p:nvPr>
        </p:nvSpPr>
        <p:spPr/>
        <p:txBody>
          <a:bodyPr/>
          <a:lstStyle/>
          <a:p>
            <a:r>
              <a:rPr lang="sv-SE" dirty="0">
                <a:solidFill>
                  <a:srgbClr val="3C4569"/>
                </a:solidFill>
              </a:rPr>
              <a:t>Vårdansvarskommittén </a:t>
            </a:r>
          </a:p>
        </p:txBody>
      </p:sp>
      <p:cxnSp>
        <p:nvCxnSpPr>
          <p:cNvPr id="6" name="Rak koppling 5">
            <a:extLst>
              <a:ext uri="{FF2B5EF4-FFF2-40B4-BE49-F238E27FC236}">
                <a16:creationId xmlns:a16="http://schemas.microsoft.com/office/drawing/2014/main" id="{3C4449FD-946D-7E19-CEFE-6608EC9C3A9D}"/>
              </a:ext>
            </a:extLst>
          </p:cNvPr>
          <p:cNvCxnSpPr/>
          <p:nvPr/>
        </p:nvCxnSpPr>
        <p:spPr>
          <a:xfrm>
            <a:off x="838200" y="6297613"/>
            <a:ext cx="10210800" cy="0"/>
          </a:xfrm>
          <a:prstGeom prst="line">
            <a:avLst/>
          </a:prstGeom>
        </p:spPr>
        <p:style>
          <a:lnRef idx="2">
            <a:schemeClr val="accent2"/>
          </a:lnRef>
          <a:fillRef idx="0">
            <a:schemeClr val="accent2"/>
          </a:fillRef>
          <a:effectRef idx="1">
            <a:schemeClr val="accent2"/>
          </a:effectRef>
          <a:fontRef idx="minor">
            <a:schemeClr val="tx1"/>
          </a:fontRef>
        </p:style>
      </p:cxnSp>
      <p:sp>
        <p:nvSpPr>
          <p:cNvPr id="7" name="textruta 6">
            <a:extLst>
              <a:ext uri="{FF2B5EF4-FFF2-40B4-BE49-F238E27FC236}">
                <a16:creationId xmlns:a16="http://schemas.microsoft.com/office/drawing/2014/main" id="{C365F7D8-FE88-BB18-0C79-F94E5DFA9F50}"/>
              </a:ext>
            </a:extLst>
          </p:cNvPr>
          <p:cNvSpPr txBox="1"/>
          <p:nvPr/>
        </p:nvSpPr>
        <p:spPr>
          <a:xfrm>
            <a:off x="789546" y="1522195"/>
            <a:ext cx="5505450" cy="49244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rgbClr val="3C4569"/>
                </a:solidFill>
                <a:effectLst/>
                <a:uLnTx/>
                <a:uFillTx/>
                <a:latin typeface="Aptos" panose="02110004020202020204"/>
                <a:ea typeface="+mn-ea"/>
                <a:cs typeface="+mn-cs"/>
              </a:rPr>
              <a:t>Kommitténs elva ledamöter förordnades i september 2023.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rgbClr val="3C4569"/>
                </a:solidFill>
                <a:effectLst/>
                <a:uLnTx/>
                <a:uFillTx/>
                <a:latin typeface="Aptos" panose="02110004020202020204"/>
                <a:ea typeface="+mn-ea"/>
                <a:cs typeface="+mn-cs"/>
              </a:rPr>
              <a:t>S, SD och M var representerade med två ledamöter per parti. V, C, KD, MP och L var representerade med en ledamot per parti.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rgbClr val="3C4569"/>
                </a:solidFill>
                <a:effectLst/>
                <a:uLnTx/>
                <a:uFillTx/>
                <a:latin typeface="Aptos" panose="02110004020202020204"/>
                <a:ea typeface="+mn-ea"/>
                <a:cs typeface="+mn-cs"/>
              </a:rPr>
              <a:t>Under arbetet entledigades och ersattes några ledamöter.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rgbClr val="3C4569"/>
                </a:solidFill>
                <a:effectLst/>
                <a:uLnTx/>
                <a:uFillTx/>
                <a:latin typeface="Aptos" panose="02110004020202020204"/>
                <a:ea typeface="+mn-ea"/>
                <a:cs typeface="+mn-cs"/>
              </a:rPr>
              <a:t>Kommittén hade en opolitisk ordförande.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rgbClr val="3C4569"/>
                </a:solidFill>
                <a:effectLst/>
                <a:uLnTx/>
                <a:uFillTx/>
                <a:latin typeface="Aptos" panose="02110004020202020204"/>
                <a:ea typeface="+mn-ea"/>
                <a:cs typeface="+mn-cs"/>
              </a:rPr>
              <a:t>Regeringen utsåg en grupp med experter och sakkunniga som var knutna till arbetet.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rgbClr val="3C4569"/>
                </a:solidFill>
                <a:effectLst/>
                <a:uLnTx/>
                <a:uFillTx/>
                <a:latin typeface="Aptos" panose="02110004020202020204"/>
                <a:ea typeface="+mn-ea"/>
                <a:cs typeface="+mn-cs"/>
              </a:rPr>
              <a:t>I expert- och sakkunniggruppen representerades många aktörer och intressen inom hälso- och sjukvårdssektorn.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rgbClr val="3C4569"/>
                </a:solidFill>
                <a:effectLst/>
                <a:uLnTx/>
                <a:uFillTx/>
                <a:latin typeface="Aptos" panose="02110004020202020204"/>
                <a:ea typeface="+mn-ea"/>
                <a:cs typeface="+mn-cs"/>
              </a:rPr>
              <a:t>Ett sekretariat fanns som stöd till kommittén.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9" name="Rak koppling 8">
            <a:extLst>
              <a:ext uri="{FF2B5EF4-FFF2-40B4-BE49-F238E27FC236}">
                <a16:creationId xmlns:a16="http://schemas.microsoft.com/office/drawing/2014/main" id="{8123537C-6639-0F96-A013-078823D6D163}"/>
              </a:ext>
            </a:extLst>
          </p:cNvPr>
          <p:cNvCxnSpPr>
            <a:cxnSpLocks/>
          </p:cNvCxnSpPr>
          <p:nvPr/>
        </p:nvCxnSpPr>
        <p:spPr>
          <a:xfrm>
            <a:off x="904875" y="1276350"/>
            <a:ext cx="5191125" cy="0"/>
          </a:xfrm>
          <a:prstGeom prst="line">
            <a:avLst/>
          </a:prstGeom>
        </p:spPr>
        <p:style>
          <a:lnRef idx="2">
            <a:schemeClr val="accent2"/>
          </a:lnRef>
          <a:fillRef idx="0">
            <a:schemeClr val="accent2"/>
          </a:fillRef>
          <a:effectRef idx="1">
            <a:schemeClr val="accent2"/>
          </a:effectRef>
          <a:fontRef idx="minor">
            <a:schemeClr val="tx1"/>
          </a:fontRef>
        </p:style>
      </p:cxnSp>
      <p:sp>
        <p:nvSpPr>
          <p:cNvPr id="15" name="textruta 14">
            <a:extLst>
              <a:ext uri="{FF2B5EF4-FFF2-40B4-BE49-F238E27FC236}">
                <a16:creationId xmlns:a16="http://schemas.microsoft.com/office/drawing/2014/main" id="{93335D5D-94B9-F81E-CF96-9DF321F7D10B}"/>
              </a:ext>
            </a:extLst>
          </p:cNvPr>
          <p:cNvSpPr txBox="1"/>
          <p:nvPr/>
        </p:nvSpPr>
        <p:spPr>
          <a:xfrm>
            <a:off x="6497320" y="5878016"/>
            <a:ext cx="502753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3C4569"/>
                </a:solidFill>
                <a:effectLst/>
                <a:uLnTx/>
                <a:uFillTx/>
                <a:latin typeface="Aptos" panose="02110004020202020204"/>
                <a:ea typeface="+mn-ea"/>
                <a:cs typeface="+mn-cs"/>
              </a:rPr>
              <a:t>Bild på kommittén och sekretariatet vid det sista sammanträdet i april 2025.</a:t>
            </a:r>
          </a:p>
        </p:txBody>
      </p:sp>
      <p:pic>
        <p:nvPicPr>
          <p:cNvPr id="5" name="Bildobjekt 4">
            <a:extLst>
              <a:ext uri="{FF2B5EF4-FFF2-40B4-BE49-F238E27FC236}">
                <a16:creationId xmlns:a16="http://schemas.microsoft.com/office/drawing/2014/main" id="{C523D745-2254-454E-8085-027EB705A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3650" y="1276350"/>
            <a:ext cx="5562508" cy="4103171"/>
          </a:xfrm>
          <a:prstGeom prst="rect">
            <a:avLst/>
          </a:prstGeom>
        </p:spPr>
      </p:pic>
    </p:spTree>
    <p:extLst>
      <p:ext uri="{BB962C8B-B14F-4D97-AF65-F5344CB8AC3E}">
        <p14:creationId xmlns:p14="http://schemas.microsoft.com/office/powerpoint/2010/main" val="6560379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655B2BC-8106-24FB-AF4C-47147690D0A8}"/>
              </a:ext>
            </a:extLst>
          </p:cNvPr>
          <p:cNvSpPr>
            <a:spLocks noGrp="1"/>
          </p:cNvSpPr>
          <p:nvPr>
            <p:ph type="title"/>
          </p:nvPr>
        </p:nvSpPr>
        <p:spPr/>
        <p:txBody>
          <a:bodyPr/>
          <a:lstStyle/>
          <a:p>
            <a:r>
              <a:rPr lang="sv-SE" dirty="0"/>
              <a:t>Om kommitténs betänkande </a:t>
            </a:r>
          </a:p>
        </p:txBody>
      </p:sp>
      <p:sp>
        <p:nvSpPr>
          <p:cNvPr id="3" name="textruta 2">
            <a:extLst>
              <a:ext uri="{FF2B5EF4-FFF2-40B4-BE49-F238E27FC236}">
                <a16:creationId xmlns:a16="http://schemas.microsoft.com/office/drawing/2014/main" id="{3D520C35-B97D-C1D4-93BC-142E9B4481AB}"/>
              </a:ext>
            </a:extLst>
          </p:cNvPr>
          <p:cNvSpPr txBox="1"/>
          <p:nvPr/>
        </p:nvSpPr>
        <p:spPr>
          <a:xfrm>
            <a:off x="793462" y="1690688"/>
            <a:ext cx="6591300" cy="4247317"/>
          </a:xfrm>
          <a:prstGeom prst="rect">
            <a:avLst/>
          </a:prstGeom>
          <a:noFill/>
        </p:spPr>
        <p:txBody>
          <a:bodyPr wrap="square" rtlCol="0">
            <a:spAutoFit/>
          </a:bodyPr>
          <a:lstStyle/>
          <a:p>
            <a:pPr marL="285750" indent="-285750">
              <a:buFont typeface="Arial" panose="020B0604020202020204" pitchFamily="34" charset="0"/>
              <a:buChar char="•"/>
            </a:pPr>
            <a:r>
              <a:rPr lang="sv-SE" dirty="0"/>
              <a:t>Den 2 juni 2025 överlämnade Vårdansvarskommittén sitt betänkande </a:t>
            </a:r>
            <a:r>
              <a:rPr lang="sv-SE" i="1" dirty="0"/>
              <a:t>Ansvaret för hälso- och sjukvården </a:t>
            </a:r>
            <a:r>
              <a:rPr lang="sv-SE" dirty="0"/>
              <a:t>(SOU 2025:62) till regeringen</a:t>
            </a:r>
            <a:r>
              <a:rPr lang="sv-SE" i="1" dirty="0"/>
              <a:t>.</a:t>
            </a:r>
            <a:r>
              <a:rPr lang="sv-SE" dirty="0"/>
              <a:t> </a:t>
            </a:r>
          </a:p>
          <a:p>
            <a:endParaRPr lang="sv-SE" dirty="0"/>
          </a:p>
          <a:p>
            <a:pPr marL="285750" indent="-285750">
              <a:buFont typeface="Arial" panose="020B0604020202020204" pitchFamily="34" charset="0"/>
              <a:buChar char="•"/>
            </a:pPr>
            <a:r>
              <a:rPr lang="sv-SE" dirty="0"/>
              <a:t>Betänkandet består av två volymer: </a:t>
            </a:r>
          </a:p>
          <a:p>
            <a:pPr marL="742950" lvl="1" indent="-285750">
              <a:buFont typeface="Arial" panose="020B0604020202020204" pitchFamily="34" charset="0"/>
              <a:buChar char="•"/>
            </a:pPr>
            <a:r>
              <a:rPr lang="sv-SE" dirty="0"/>
              <a:t>I volym 1 presenteras kommitténs bedömningar och förslag. </a:t>
            </a:r>
          </a:p>
          <a:p>
            <a:pPr marL="742950" lvl="1" indent="-285750">
              <a:buFont typeface="Arial" panose="020B0604020202020204" pitchFamily="34" charset="0"/>
              <a:buChar char="•"/>
            </a:pPr>
            <a:r>
              <a:rPr lang="sv-SE" dirty="0"/>
              <a:t>I volym 2 redovisas underlagsrapporter från sekretariatet och från externa forskare med fokus på olika teman och frågor relaterat till ett statligt huvudmannaskap för hälso- och sjukvården.  </a:t>
            </a:r>
          </a:p>
          <a:p>
            <a:pPr marL="742950" lvl="1" indent="-285750">
              <a:buFont typeface="Arial" panose="020B0604020202020204" pitchFamily="34" charset="0"/>
              <a:buChar char="•"/>
            </a:pPr>
            <a:r>
              <a:rPr lang="sv-SE" dirty="0"/>
              <a:t>Det är texterna i volym 1 som har behandlats samlat av kommitténs ledamöter. Innehållet i övriga underlag står respektive avsändare för. </a:t>
            </a:r>
          </a:p>
          <a:p>
            <a:pPr marL="742950" lvl="1" indent="-285750">
              <a:buFont typeface="Arial" panose="020B0604020202020204" pitchFamily="34" charset="0"/>
              <a:buChar char="•"/>
            </a:pPr>
            <a:r>
              <a:rPr lang="sv-SE" dirty="0"/>
              <a:t>Denna presentation sammanfattar volym 1. </a:t>
            </a:r>
          </a:p>
        </p:txBody>
      </p:sp>
      <p:cxnSp>
        <p:nvCxnSpPr>
          <p:cNvPr id="4" name="Rak koppling 3">
            <a:extLst>
              <a:ext uri="{FF2B5EF4-FFF2-40B4-BE49-F238E27FC236}">
                <a16:creationId xmlns:a16="http://schemas.microsoft.com/office/drawing/2014/main" id="{D89C5688-2011-867A-31F1-092DDDDA942B}"/>
              </a:ext>
            </a:extLst>
          </p:cNvPr>
          <p:cNvCxnSpPr/>
          <p:nvPr/>
        </p:nvCxnSpPr>
        <p:spPr>
          <a:xfrm>
            <a:off x="838200" y="6297613"/>
            <a:ext cx="102108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8" name="Rak koppling 7">
            <a:extLst>
              <a:ext uri="{FF2B5EF4-FFF2-40B4-BE49-F238E27FC236}">
                <a16:creationId xmlns:a16="http://schemas.microsoft.com/office/drawing/2014/main" id="{5ED49C70-8766-E590-3552-86C463D98036}"/>
              </a:ext>
            </a:extLst>
          </p:cNvPr>
          <p:cNvCxnSpPr>
            <a:cxnSpLocks/>
          </p:cNvCxnSpPr>
          <p:nvPr/>
        </p:nvCxnSpPr>
        <p:spPr>
          <a:xfrm>
            <a:off x="904875" y="1276350"/>
            <a:ext cx="6524625" cy="0"/>
          </a:xfrm>
          <a:prstGeom prst="line">
            <a:avLst/>
          </a:prstGeom>
        </p:spPr>
        <p:style>
          <a:lnRef idx="2">
            <a:schemeClr val="accent2"/>
          </a:lnRef>
          <a:fillRef idx="0">
            <a:schemeClr val="accent2"/>
          </a:fillRef>
          <a:effectRef idx="1">
            <a:schemeClr val="accent2"/>
          </a:effectRef>
          <a:fontRef idx="minor">
            <a:schemeClr val="tx1"/>
          </a:fontRef>
        </p:style>
      </p:cxnSp>
      <p:pic>
        <p:nvPicPr>
          <p:cNvPr id="10" name="Bildobjekt 9" descr="En bild som visar text, diagram, rita, skiss&#10;&#10;AI-genererat innehåll kan vara felaktigt.">
            <a:extLst>
              <a:ext uri="{FF2B5EF4-FFF2-40B4-BE49-F238E27FC236}">
                <a16:creationId xmlns:a16="http://schemas.microsoft.com/office/drawing/2014/main" id="{29DB8E42-3658-27F4-AC27-8D30322C33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6325" y="1353360"/>
            <a:ext cx="2011283" cy="3135512"/>
          </a:xfrm>
          <a:prstGeom prst="rect">
            <a:avLst/>
          </a:prstGeom>
        </p:spPr>
      </p:pic>
      <p:pic>
        <p:nvPicPr>
          <p:cNvPr id="12" name="Bildobjekt 11" descr="En bild som visar text, diagram, rita, skiss&#10;&#10;AI-genererat innehåll kan vara felaktigt.">
            <a:extLst>
              <a:ext uri="{FF2B5EF4-FFF2-40B4-BE49-F238E27FC236}">
                <a16:creationId xmlns:a16="http://schemas.microsoft.com/office/drawing/2014/main" id="{C4F5B27A-0DD3-5C16-CC60-A49425A622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4409" y="2721262"/>
            <a:ext cx="2011283" cy="3135514"/>
          </a:xfrm>
          <a:prstGeom prst="rect">
            <a:avLst/>
          </a:prstGeom>
        </p:spPr>
      </p:pic>
    </p:spTree>
    <p:extLst>
      <p:ext uri="{BB962C8B-B14F-4D97-AF65-F5344CB8AC3E}">
        <p14:creationId xmlns:p14="http://schemas.microsoft.com/office/powerpoint/2010/main" val="318496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5ED58A-349A-73FD-8D15-872F10D4859B}"/>
              </a:ext>
            </a:extLst>
          </p:cNvPr>
          <p:cNvSpPr>
            <a:spLocks noGrp="1"/>
          </p:cNvSpPr>
          <p:nvPr>
            <p:ph type="title"/>
          </p:nvPr>
        </p:nvSpPr>
        <p:spPr/>
        <p:txBody>
          <a:bodyPr/>
          <a:lstStyle/>
          <a:p>
            <a:r>
              <a:rPr lang="sv-SE" dirty="0">
                <a:solidFill>
                  <a:srgbClr val="3C4569"/>
                </a:solidFill>
              </a:rPr>
              <a:t>Kommitténs bedömning av ett helt statligt huvudmannaskap </a:t>
            </a:r>
            <a:endParaRPr lang="sv-SE" dirty="0"/>
          </a:p>
        </p:txBody>
      </p:sp>
      <p:sp>
        <p:nvSpPr>
          <p:cNvPr id="3" name="Platshållare för innehåll 2">
            <a:extLst>
              <a:ext uri="{FF2B5EF4-FFF2-40B4-BE49-F238E27FC236}">
                <a16:creationId xmlns:a16="http://schemas.microsoft.com/office/drawing/2014/main" id="{7A435B7C-E247-C9C0-1466-09A521A0C0B2}"/>
              </a:ext>
            </a:extLst>
          </p:cNvPr>
          <p:cNvSpPr>
            <a:spLocks noGrp="1"/>
          </p:cNvSpPr>
          <p:nvPr>
            <p:ph idx="1"/>
          </p:nvPr>
        </p:nvSpPr>
        <p:spPr>
          <a:xfrm>
            <a:off x="838200" y="1825625"/>
            <a:ext cx="4678017" cy="4351338"/>
          </a:xfrm>
        </p:spPr>
        <p:txBody>
          <a:bodyPr>
            <a:normAutofit/>
          </a:bodyPr>
          <a:lstStyle/>
          <a:p>
            <a:pPr>
              <a:lnSpc>
                <a:spcPct val="100000"/>
              </a:lnSpc>
            </a:pPr>
            <a:r>
              <a:rPr lang="sv-SE" sz="2000" dirty="0">
                <a:solidFill>
                  <a:srgbClr val="3C4569"/>
                </a:solidFill>
              </a:rPr>
              <a:t>Kommittén bedömer att en huvudmannaskapsförändring kan innebära både risker och möjligheter. En så omfattande och genomgripande förändring finns det inte ett brett parlamentariskt stöd för. </a:t>
            </a:r>
          </a:p>
          <a:p>
            <a:pPr>
              <a:lnSpc>
                <a:spcPct val="100000"/>
              </a:lnSpc>
            </a:pPr>
            <a:r>
              <a:rPr lang="sv-SE" sz="2000" dirty="0">
                <a:solidFill>
                  <a:srgbClr val="3C4569"/>
                </a:solidFill>
              </a:rPr>
              <a:t>Kommitténs ledamöter värderar de väntade fördelarna och nackdelarna med ett helt statligt huvudmannaskap för hälso- och sjukvården olika. </a:t>
            </a:r>
          </a:p>
          <a:p>
            <a:endParaRPr lang="sv-SE" sz="2000" dirty="0">
              <a:solidFill>
                <a:srgbClr val="3C4569"/>
              </a:solidFill>
            </a:endParaRPr>
          </a:p>
        </p:txBody>
      </p:sp>
      <p:cxnSp>
        <p:nvCxnSpPr>
          <p:cNvPr id="6" name="Rak koppling 5">
            <a:extLst>
              <a:ext uri="{FF2B5EF4-FFF2-40B4-BE49-F238E27FC236}">
                <a16:creationId xmlns:a16="http://schemas.microsoft.com/office/drawing/2014/main" id="{B9B48A6E-BD68-7E94-7444-2D9472737019}"/>
              </a:ext>
            </a:extLst>
          </p:cNvPr>
          <p:cNvCxnSpPr>
            <a:cxnSpLocks/>
          </p:cNvCxnSpPr>
          <p:nvPr/>
        </p:nvCxnSpPr>
        <p:spPr>
          <a:xfrm flipV="1">
            <a:off x="988126" y="1690688"/>
            <a:ext cx="9379032" cy="15339"/>
          </a:xfrm>
          <a:prstGeom prst="line">
            <a:avLst/>
          </a:prstGeom>
          <a:ln>
            <a:solidFill>
              <a:srgbClr val="FF664B"/>
            </a:solidFill>
          </a:ln>
        </p:spPr>
        <p:style>
          <a:lnRef idx="2">
            <a:schemeClr val="accent2"/>
          </a:lnRef>
          <a:fillRef idx="0">
            <a:schemeClr val="accent2"/>
          </a:fillRef>
          <a:effectRef idx="1">
            <a:schemeClr val="accent2"/>
          </a:effectRef>
          <a:fontRef idx="minor">
            <a:schemeClr val="tx1"/>
          </a:fontRef>
        </p:style>
      </p:cxnSp>
      <p:sp>
        <p:nvSpPr>
          <p:cNvPr id="10" name="textruta 9">
            <a:extLst>
              <a:ext uri="{FF2B5EF4-FFF2-40B4-BE49-F238E27FC236}">
                <a16:creationId xmlns:a16="http://schemas.microsoft.com/office/drawing/2014/main" id="{DFF456DE-27C5-448B-3151-0BFD1FC2A264}"/>
              </a:ext>
            </a:extLst>
          </p:cNvPr>
          <p:cNvSpPr txBox="1"/>
          <p:nvPr/>
        </p:nvSpPr>
        <p:spPr>
          <a:xfrm>
            <a:off x="5677642" y="1801217"/>
            <a:ext cx="4929809" cy="440120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rgbClr val="3C4569"/>
                </a:solidFill>
                <a:effectLst/>
                <a:uLnTx/>
                <a:uFillTx/>
                <a:latin typeface="Aptos" panose="02110004020202020204"/>
                <a:ea typeface="+mn-ea"/>
                <a:cs typeface="+mn-cs"/>
              </a:rPr>
              <a:t>Ledamöterna från S, M, V, C, MP och L ser att det saknas underlag som pekar på att ett helt statligt huvudmannaskap skulle leda till förbättringar, samt att det finns stora risker och höga genomförandekostnader och gör därför bedömningen att en sådan förändring inte bör genomföras.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2000" b="0" i="0" u="none" strike="noStrike" kern="1200" cap="none" spc="0" normalizeH="0" baseline="0" noProof="0" dirty="0">
              <a:ln>
                <a:noFill/>
              </a:ln>
              <a:solidFill>
                <a:srgbClr val="3C4569"/>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rgbClr val="3C4569"/>
                </a:solidFill>
                <a:effectLst/>
                <a:uLnTx/>
                <a:uFillTx/>
                <a:latin typeface="Aptos" panose="02110004020202020204"/>
                <a:ea typeface="+mn-ea"/>
                <a:cs typeface="+mn-cs"/>
              </a:rPr>
              <a:t>Ledamöterna från SD och KD bedömer att underlaget ger stöd för att det finns starka skäl och behov av ett helt statligt huvudmannaskap för hälso- och sjukvården.</a:t>
            </a:r>
          </a:p>
        </p:txBody>
      </p:sp>
      <p:cxnSp>
        <p:nvCxnSpPr>
          <p:cNvPr id="12" name="Rak koppling 11">
            <a:extLst>
              <a:ext uri="{FF2B5EF4-FFF2-40B4-BE49-F238E27FC236}">
                <a16:creationId xmlns:a16="http://schemas.microsoft.com/office/drawing/2014/main" id="{C75FA0D0-1CE7-61CB-43F7-AF03F1C3C736}"/>
              </a:ext>
            </a:extLst>
          </p:cNvPr>
          <p:cNvCxnSpPr/>
          <p:nvPr/>
        </p:nvCxnSpPr>
        <p:spPr>
          <a:xfrm>
            <a:off x="838200" y="6297613"/>
            <a:ext cx="10210800" cy="0"/>
          </a:xfrm>
          <a:prstGeom prst="line">
            <a:avLst/>
          </a:prstGeom>
          <a:ln>
            <a:solidFill>
              <a:srgbClr val="FF664B"/>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43524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5ED58A-349A-73FD-8D15-872F10D4859B}"/>
              </a:ext>
            </a:extLst>
          </p:cNvPr>
          <p:cNvSpPr>
            <a:spLocks noGrp="1"/>
          </p:cNvSpPr>
          <p:nvPr>
            <p:ph type="title"/>
          </p:nvPr>
        </p:nvSpPr>
        <p:spPr/>
        <p:txBody>
          <a:bodyPr/>
          <a:lstStyle/>
          <a:p>
            <a:r>
              <a:rPr lang="sv-SE" dirty="0">
                <a:solidFill>
                  <a:srgbClr val="3C4569"/>
                </a:solidFill>
              </a:rPr>
              <a:t>Kommitténs bedömning av ett delvis statligt huvudmannaskap</a:t>
            </a:r>
            <a:endParaRPr lang="sv-SE" dirty="0"/>
          </a:p>
        </p:txBody>
      </p:sp>
      <p:sp>
        <p:nvSpPr>
          <p:cNvPr id="3" name="Platshållare för innehåll 2">
            <a:extLst>
              <a:ext uri="{FF2B5EF4-FFF2-40B4-BE49-F238E27FC236}">
                <a16:creationId xmlns:a16="http://schemas.microsoft.com/office/drawing/2014/main" id="{7A435B7C-E247-C9C0-1466-09A521A0C0B2}"/>
              </a:ext>
            </a:extLst>
          </p:cNvPr>
          <p:cNvSpPr>
            <a:spLocks noGrp="1"/>
          </p:cNvSpPr>
          <p:nvPr>
            <p:ph idx="1"/>
          </p:nvPr>
        </p:nvSpPr>
        <p:spPr>
          <a:xfrm>
            <a:off x="838200" y="1825625"/>
            <a:ext cx="5257800" cy="4351338"/>
          </a:xfrm>
        </p:spPr>
        <p:txBody>
          <a:bodyPr>
            <a:normAutofit fontScale="92500" lnSpcReduction="20000"/>
          </a:bodyPr>
          <a:lstStyle/>
          <a:p>
            <a:pPr>
              <a:lnSpc>
                <a:spcPct val="110000"/>
              </a:lnSpc>
            </a:pPr>
            <a:r>
              <a:rPr lang="sv-SE" sz="2200" dirty="0">
                <a:solidFill>
                  <a:srgbClr val="3C4569"/>
                </a:solidFill>
              </a:rPr>
              <a:t>Kommitténs analyser visar att det finns flera svårigheter och risker med att dela upp tillhandahållaransvaret för hälso- och sjukvårdssystemets olika delar mellan fler huvudmän än idag. </a:t>
            </a:r>
          </a:p>
          <a:p>
            <a:pPr>
              <a:lnSpc>
                <a:spcPct val="110000"/>
              </a:lnSpc>
            </a:pPr>
            <a:r>
              <a:rPr lang="sv-SE" sz="2200" dirty="0">
                <a:solidFill>
                  <a:srgbClr val="3C4569"/>
                </a:solidFill>
              </a:rPr>
              <a:t>Om staten skulle bli huvudman för exempelvis den specialiserade hälso- och sjukvården eller primärvården skulle detta i praktiken innebära komplexa gränsdragningar gentemot andra delar av hälso- och sjukvården som regionerna är fortsatt huvudmän för. </a:t>
            </a:r>
          </a:p>
          <a:p>
            <a:pPr lvl="1"/>
            <a:r>
              <a:rPr lang="sv-SE" sz="1900" dirty="0">
                <a:solidFill>
                  <a:srgbClr val="3C4569"/>
                </a:solidFill>
              </a:rPr>
              <a:t>Dels för att hälso- och sjukvården i praktiken är integrerad och ömsesidigt beroende, dels för att hälso- och sjukvårdsstrukturen ser olika ut i olika regioner. </a:t>
            </a:r>
          </a:p>
          <a:p>
            <a:endParaRPr lang="sv-SE" sz="2000" dirty="0">
              <a:solidFill>
                <a:srgbClr val="3C4569"/>
              </a:solidFill>
            </a:endParaRPr>
          </a:p>
        </p:txBody>
      </p:sp>
      <p:cxnSp>
        <p:nvCxnSpPr>
          <p:cNvPr id="6" name="Rak koppling 5">
            <a:extLst>
              <a:ext uri="{FF2B5EF4-FFF2-40B4-BE49-F238E27FC236}">
                <a16:creationId xmlns:a16="http://schemas.microsoft.com/office/drawing/2014/main" id="{B9B48A6E-BD68-7E94-7444-2D9472737019}"/>
              </a:ext>
            </a:extLst>
          </p:cNvPr>
          <p:cNvCxnSpPr>
            <a:cxnSpLocks/>
          </p:cNvCxnSpPr>
          <p:nvPr/>
        </p:nvCxnSpPr>
        <p:spPr>
          <a:xfrm>
            <a:off x="988126" y="1706027"/>
            <a:ext cx="10060874" cy="0"/>
          </a:xfrm>
          <a:prstGeom prst="line">
            <a:avLst/>
          </a:prstGeom>
          <a:ln>
            <a:solidFill>
              <a:srgbClr val="FF664B"/>
            </a:solidFill>
          </a:ln>
        </p:spPr>
        <p:style>
          <a:lnRef idx="2">
            <a:schemeClr val="accent2"/>
          </a:lnRef>
          <a:fillRef idx="0">
            <a:schemeClr val="accent2"/>
          </a:fillRef>
          <a:effectRef idx="1">
            <a:schemeClr val="accent2"/>
          </a:effectRef>
          <a:fontRef idx="minor">
            <a:schemeClr val="tx1"/>
          </a:fontRef>
        </p:style>
      </p:cxnSp>
      <p:sp>
        <p:nvSpPr>
          <p:cNvPr id="10" name="textruta 9">
            <a:extLst>
              <a:ext uri="{FF2B5EF4-FFF2-40B4-BE49-F238E27FC236}">
                <a16:creationId xmlns:a16="http://schemas.microsoft.com/office/drawing/2014/main" id="{DFF456DE-27C5-448B-3151-0BFD1FC2A264}"/>
              </a:ext>
            </a:extLst>
          </p:cNvPr>
          <p:cNvSpPr txBox="1"/>
          <p:nvPr/>
        </p:nvSpPr>
        <p:spPr>
          <a:xfrm>
            <a:off x="6510130" y="1825626"/>
            <a:ext cx="4631635" cy="440120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rgbClr val="3C4569"/>
                </a:solidFill>
                <a:effectLst/>
                <a:uLnTx/>
                <a:uFillTx/>
                <a:latin typeface="Aptos" panose="02110004020202020204"/>
                <a:ea typeface="+mn-ea"/>
                <a:cs typeface="+mn-cs"/>
              </a:rPr>
              <a:t>I ett hälso- och sjukvårdssystem med tre nivåer av huvudmän finns risk för nya samverkansutmaningar och gränsdragningar som inte skulle medföra positiva effekter för patienterna.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2000" b="0" i="0" u="none" strike="noStrike" kern="1200" cap="none" spc="0" normalizeH="0" baseline="0" noProof="0" dirty="0">
              <a:ln>
                <a:noFill/>
              </a:ln>
              <a:solidFill>
                <a:srgbClr val="3C4569"/>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rgbClr val="3C4569"/>
                </a:solidFill>
                <a:effectLst/>
                <a:uLnTx/>
                <a:uFillTx/>
                <a:latin typeface="Aptos" panose="02110004020202020204"/>
                <a:ea typeface="+mn-ea"/>
                <a:cs typeface="+mn-cs"/>
              </a:rPr>
              <a:t>Kommittén avråder därför från ett delvis statligt huvudmannaskap med innebörden att dela tillhandahållaransvaret för hälso- och sjukvården mellan kommunerna, regionerna och staten.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2000" b="0" i="0" u="none" strike="noStrike" kern="1200" cap="none" spc="0" normalizeH="0" baseline="0" noProof="0" dirty="0">
              <a:ln>
                <a:noFill/>
              </a:ln>
              <a:solidFill>
                <a:srgbClr val="3C4569"/>
              </a:solidFill>
              <a:effectLst/>
              <a:uLnTx/>
              <a:uFillTx/>
              <a:latin typeface="Aptos" panose="02110004020202020204"/>
              <a:ea typeface="+mn-ea"/>
              <a:cs typeface="+mn-cs"/>
            </a:endParaRPr>
          </a:p>
        </p:txBody>
      </p:sp>
      <p:cxnSp>
        <p:nvCxnSpPr>
          <p:cNvPr id="12" name="Rak koppling 11">
            <a:extLst>
              <a:ext uri="{FF2B5EF4-FFF2-40B4-BE49-F238E27FC236}">
                <a16:creationId xmlns:a16="http://schemas.microsoft.com/office/drawing/2014/main" id="{C75FA0D0-1CE7-61CB-43F7-AF03F1C3C736}"/>
              </a:ext>
            </a:extLst>
          </p:cNvPr>
          <p:cNvCxnSpPr>
            <a:cxnSpLocks/>
          </p:cNvCxnSpPr>
          <p:nvPr/>
        </p:nvCxnSpPr>
        <p:spPr>
          <a:xfrm>
            <a:off x="838200" y="6297613"/>
            <a:ext cx="10408920" cy="0"/>
          </a:xfrm>
          <a:prstGeom prst="line">
            <a:avLst/>
          </a:prstGeom>
          <a:ln>
            <a:solidFill>
              <a:srgbClr val="FF664B"/>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9171872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5ED58A-349A-73FD-8D15-872F10D4859B}"/>
              </a:ext>
            </a:extLst>
          </p:cNvPr>
          <p:cNvSpPr>
            <a:spLocks noGrp="1"/>
          </p:cNvSpPr>
          <p:nvPr>
            <p:ph type="title"/>
          </p:nvPr>
        </p:nvSpPr>
        <p:spPr/>
        <p:txBody>
          <a:bodyPr>
            <a:normAutofit fontScale="90000"/>
          </a:bodyPr>
          <a:lstStyle/>
          <a:p>
            <a:r>
              <a:rPr lang="sv-SE" dirty="0">
                <a:solidFill>
                  <a:srgbClr val="3C4569"/>
                </a:solidFill>
              </a:rPr>
              <a:t>Kommittén ser behov av ett utökat statligt ansvar för vissa delar av hälso- och sjukvården</a:t>
            </a:r>
            <a:endParaRPr lang="sv-SE" dirty="0"/>
          </a:p>
        </p:txBody>
      </p:sp>
      <p:sp>
        <p:nvSpPr>
          <p:cNvPr id="3" name="Platshållare för innehåll 2">
            <a:extLst>
              <a:ext uri="{FF2B5EF4-FFF2-40B4-BE49-F238E27FC236}">
                <a16:creationId xmlns:a16="http://schemas.microsoft.com/office/drawing/2014/main" id="{7A435B7C-E247-C9C0-1466-09A521A0C0B2}"/>
              </a:ext>
            </a:extLst>
          </p:cNvPr>
          <p:cNvSpPr>
            <a:spLocks noGrp="1"/>
          </p:cNvSpPr>
          <p:nvPr>
            <p:ph idx="1"/>
          </p:nvPr>
        </p:nvSpPr>
        <p:spPr>
          <a:xfrm>
            <a:off x="838200" y="1825624"/>
            <a:ext cx="5393635" cy="4487309"/>
          </a:xfrm>
        </p:spPr>
        <p:txBody>
          <a:bodyPr>
            <a:normAutofit fontScale="77500" lnSpcReduction="20000"/>
          </a:bodyPr>
          <a:lstStyle/>
          <a:p>
            <a:pPr>
              <a:lnSpc>
                <a:spcPct val="120000"/>
              </a:lnSpc>
            </a:pPr>
            <a:r>
              <a:rPr lang="sv-SE" sz="2400" dirty="0">
                <a:solidFill>
                  <a:srgbClr val="3C4569"/>
                </a:solidFill>
              </a:rPr>
              <a:t>Kommittén bedömer att det är möjligt att förändra ansvarsfördelningen mellan regionerna och staten på andra sätt än genom att överföra huvudmannaskapet till staten. </a:t>
            </a:r>
          </a:p>
          <a:p>
            <a:pPr>
              <a:lnSpc>
                <a:spcPct val="120000"/>
              </a:lnSpc>
            </a:pPr>
            <a:r>
              <a:rPr lang="sv-SE" sz="2400" dirty="0">
                <a:solidFill>
                  <a:srgbClr val="3C4569"/>
                </a:solidFill>
              </a:rPr>
              <a:t>Det är till exempel möjligt för staten att ta ett större systemansvar. Det innebär att utöka ansvaret för att styra innehållet i, samt utformningen och uppföljningen av, en verksamhet som regionerna tillhandahåller. </a:t>
            </a:r>
          </a:p>
          <a:p>
            <a:pPr>
              <a:lnSpc>
                <a:spcPct val="120000"/>
              </a:lnSpc>
            </a:pPr>
            <a:r>
              <a:rPr lang="sv-SE" sz="2400" dirty="0">
                <a:solidFill>
                  <a:srgbClr val="3C4569"/>
                </a:solidFill>
              </a:rPr>
              <a:t>Det är också möjligt för staten att ta ett större finansieringsansvar, i form av att i större utsträckning eller fullt ut finansiera en verksamhet, en funktion eller ett vårdområde som regionerna tillhandahåller. </a:t>
            </a:r>
          </a:p>
          <a:p>
            <a:endParaRPr lang="sv-SE" sz="2000" dirty="0">
              <a:solidFill>
                <a:srgbClr val="3C4569"/>
              </a:solidFill>
            </a:endParaRPr>
          </a:p>
        </p:txBody>
      </p:sp>
      <p:cxnSp>
        <p:nvCxnSpPr>
          <p:cNvPr id="6" name="Rak koppling 5">
            <a:extLst>
              <a:ext uri="{FF2B5EF4-FFF2-40B4-BE49-F238E27FC236}">
                <a16:creationId xmlns:a16="http://schemas.microsoft.com/office/drawing/2014/main" id="{B9B48A6E-BD68-7E94-7444-2D9472737019}"/>
              </a:ext>
            </a:extLst>
          </p:cNvPr>
          <p:cNvCxnSpPr>
            <a:cxnSpLocks/>
          </p:cNvCxnSpPr>
          <p:nvPr/>
        </p:nvCxnSpPr>
        <p:spPr>
          <a:xfrm>
            <a:off x="988126" y="1706027"/>
            <a:ext cx="10060874" cy="0"/>
          </a:xfrm>
          <a:prstGeom prst="line">
            <a:avLst/>
          </a:prstGeom>
          <a:ln>
            <a:solidFill>
              <a:srgbClr val="FF664B"/>
            </a:solidFill>
          </a:ln>
        </p:spPr>
        <p:style>
          <a:lnRef idx="2">
            <a:schemeClr val="accent2"/>
          </a:lnRef>
          <a:fillRef idx="0">
            <a:schemeClr val="accent2"/>
          </a:fillRef>
          <a:effectRef idx="1">
            <a:schemeClr val="accent2"/>
          </a:effectRef>
          <a:fontRef idx="minor">
            <a:schemeClr val="tx1"/>
          </a:fontRef>
        </p:style>
      </p:cxnSp>
      <p:sp>
        <p:nvSpPr>
          <p:cNvPr id="10" name="textruta 9">
            <a:extLst>
              <a:ext uri="{FF2B5EF4-FFF2-40B4-BE49-F238E27FC236}">
                <a16:creationId xmlns:a16="http://schemas.microsoft.com/office/drawing/2014/main" id="{DFF456DE-27C5-448B-3151-0BFD1FC2A264}"/>
              </a:ext>
            </a:extLst>
          </p:cNvPr>
          <p:cNvSpPr txBox="1"/>
          <p:nvPr/>
        </p:nvSpPr>
        <p:spPr>
          <a:xfrm>
            <a:off x="6231835" y="1756291"/>
            <a:ext cx="5015286" cy="213904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900" b="0" i="0" u="none" strike="noStrike" kern="1200" cap="none" spc="0" normalizeH="0" baseline="0" noProof="0" dirty="0">
                <a:ln>
                  <a:noFill/>
                </a:ln>
                <a:solidFill>
                  <a:srgbClr val="3C4569"/>
                </a:solidFill>
                <a:effectLst/>
                <a:uLnTx/>
                <a:uFillTx/>
                <a:latin typeface="Aptos" panose="02110004020202020204"/>
                <a:ea typeface="+mn-ea"/>
                <a:cs typeface="+mn-cs"/>
              </a:rPr>
              <a:t>Kommittén bedömer att staten bör ta ett utökat ansvar för ett antal områden i hälso- och sjukvården i syfte att skapa bättre förutsättningar att möta hälso- och sjukvårdslagens bestämmelse om vård på lika villkor för hela befolkningen.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900" b="0" i="0" u="none" strike="noStrike" kern="1200" cap="none" spc="0" normalizeH="0" baseline="0" noProof="0" dirty="0">
              <a:ln>
                <a:noFill/>
              </a:ln>
              <a:solidFill>
                <a:srgbClr val="3C4569"/>
              </a:solidFill>
              <a:effectLst/>
              <a:uLnTx/>
              <a:uFillTx/>
              <a:latin typeface="Aptos" panose="02110004020202020204"/>
              <a:ea typeface="+mn-ea"/>
              <a:cs typeface="+mn-cs"/>
            </a:endParaRPr>
          </a:p>
        </p:txBody>
      </p:sp>
      <p:cxnSp>
        <p:nvCxnSpPr>
          <p:cNvPr id="12" name="Rak koppling 11">
            <a:extLst>
              <a:ext uri="{FF2B5EF4-FFF2-40B4-BE49-F238E27FC236}">
                <a16:creationId xmlns:a16="http://schemas.microsoft.com/office/drawing/2014/main" id="{C75FA0D0-1CE7-61CB-43F7-AF03F1C3C736}"/>
              </a:ext>
            </a:extLst>
          </p:cNvPr>
          <p:cNvCxnSpPr>
            <a:cxnSpLocks/>
          </p:cNvCxnSpPr>
          <p:nvPr/>
        </p:nvCxnSpPr>
        <p:spPr>
          <a:xfrm>
            <a:off x="838200" y="6297613"/>
            <a:ext cx="10408920" cy="0"/>
          </a:xfrm>
          <a:prstGeom prst="line">
            <a:avLst/>
          </a:prstGeom>
          <a:ln>
            <a:solidFill>
              <a:srgbClr val="FF664B"/>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4447308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5ED58A-349A-73FD-8D15-872F10D4859B}"/>
              </a:ext>
            </a:extLst>
          </p:cNvPr>
          <p:cNvSpPr>
            <a:spLocks noGrp="1"/>
          </p:cNvSpPr>
          <p:nvPr>
            <p:ph type="title"/>
          </p:nvPr>
        </p:nvSpPr>
        <p:spPr/>
        <p:txBody>
          <a:bodyPr>
            <a:normAutofit/>
          </a:bodyPr>
          <a:lstStyle/>
          <a:p>
            <a:r>
              <a:rPr lang="sv-SE" dirty="0">
                <a:solidFill>
                  <a:srgbClr val="3C4569"/>
                </a:solidFill>
              </a:rPr>
              <a:t>Kommittén föreslår ett utökat statligt ansvar för sex områden</a:t>
            </a:r>
            <a:endParaRPr lang="sv-SE" dirty="0"/>
          </a:p>
        </p:txBody>
      </p:sp>
      <p:cxnSp>
        <p:nvCxnSpPr>
          <p:cNvPr id="6" name="Rak koppling 5">
            <a:extLst>
              <a:ext uri="{FF2B5EF4-FFF2-40B4-BE49-F238E27FC236}">
                <a16:creationId xmlns:a16="http://schemas.microsoft.com/office/drawing/2014/main" id="{B9B48A6E-BD68-7E94-7444-2D9472737019}"/>
              </a:ext>
            </a:extLst>
          </p:cNvPr>
          <p:cNvCxnSpPr>
            <a:cxnSpLocks/>
          </p:cNvCxnSpPr>
          <p:nvPr/>
        </p:nvCxnSpPr>
        <p:spPr>
          <a:xfrm>
            <a:off x="988126" y="1706027"/>
            <a:ext cx="10060874" cy="0"/>
          </a:xfrm>
          <a:prstGeom prst="line">
            <a:avLst/>
          </a:prstGeom>
          <a:ln>
            <a:solidFill>
              <a:srgbClr val="FF664B"/>
            </a:solidFill>
          </a:ln>
        </p:spPr>
        <p:style>
          <a:lnRef idx="2">
            <a:schemeClr val="accent2"/>
          </a:lnRef>
          <a:fillRef idx="0">
            <a:schemeClr val="accent2"/>
          </a:fillRef>
          <a:effectRef idx="1">
            <a:schemeClr val="accent2"/>
          </a:effectRef>
          <a:fontRef idx="minor">
            <a:schemeClr val="tx1"/>
          </a:fontRef>
        </p:style>
      </p:cxnSp>
      <p:cxnSp>
        <p:nvCxnSpPr>
          <p:cNvPr id="12" name="Rak koppling 11">
            <a:extLst>
              <a:ext uri="{FF2B5EF4-FFF2-40B4-BE49-F238E27FC236}">
                <a16:creationId xmlns:a16="http://schemas.microsoft.com/office/drawing/2014/main" id="{C75FA0D0-1CE7-61CB-43F7-AF03F1C3C736}"/>
              </a:ext>
            </a:extLst>
          </p:cNvPr>
          <p:cNvCxnSpPr>
            <a:cxnSpLocks/>
          </p:cNvCxnSpPr>
          <p:nvPr/>
        </p:nvCxnSpPr>
        <p:spPr>
          <a:xfrm>
            <a:off x="838200" y="6297613"/>
            <a:ext cx="10408920" cy="0"/>
          </a:xfrm>
          <a:prstGeom prst="line">
            <a:avLst/>
          </a:prstGeom>
          <a:ln>
            <a:solidFill>
              <a:srgbClr val="FF664B"/>
            </a:solidFill>
          </a:ln>
        </p:spPr>
        <p:style>
          <a:lnRef idx="2">
            <a:schemeClr val="accent2"/>
          </a:lnRef>
          <a:fillRef idx="0">
            <a:schemeClr val="accent2"/>
          </a:fillRef>
          <a:effectRef idx="1">
            <a:schemeClr val="accent2"/>
          </a:effectRef>
          <a:fontRef idx="minor">
            <a:schemeClr val="tx1"/>
          </a:fontRef>
        </p:style>
      </p:cxnSp>
      <p:sp>
        <p:nvSpPr>
          <p:cNvPr id="4" name="textruta 3">
            <a:extLst>
              <a:ext uri="{FF2B5EF4-FFF2-40B4-BE49-F238E27FC236}">
                <a16:creationId xmlns:a16="http://schemas.microsoft.com/office/drawing/2014/main" id="{045CFE98-BE4F-CCD5-D1DC-4B2C2C02CF64}"/>
              </a:ext>
            </a:extLst>
          </p:cNvPr>
          <p:cNvSpPr txBox="1"/>
          <p:nvPr/>
        </p:nvSpPr>
        <p:spPr>
          <a:xfrm>
            <a:off x="3234268" y="2402698"/>
            <a:ext cx="6129866" cy="2485787"/>
          </a:xfrm>
          <a:prstGeom prst="roundRect">
            <a:avLst/>
          </a:prstGeom>
          <a:solidFill>
            <a:srgbClr val="FFD0BC"/>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3C4569"/>
                </a:solidFill>
                <a:effectLst/>
                <a:uLnTx/>
                <a:uFillTx/>
                <a:latin typeface="Aptos" panose="02110004020202020204"/>
                <a:ea typeface="+mn-ea"/>
                <a:cs typeface="+mn-cs"/>
              </a:rPr>
              <a:t>Kompetensförsörjning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3C4569"/>
                </a:solidFill>
                <a:effectLst/>
                <a:uLnTx/>
                <a:uFillTx/>
                <a:latin typeface="Aptos" panose="02110004020202020204"/>
                <a:ea typeface="+mn-ea"/>
                <a:cs typeface="+mn-cs"/>
              </a:rPr>
              <a:t>Läkemedel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3C4569"/>
                </a:solidFill>
                <a:effectLst/>
                <a:uLnTx/>
                <a:uFillTx/>
                <a:latin typeface="Aptos" panose="02110004020202020204"/>
                <a:ea typeface="+mn-ea"/>
                <a:cs typeface="+mn-cs"/>
              </a:rPr>
              <a:t>Vaccinationer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3C4569"/>
                </a:solidFill>
                <a:effectLst/>
                <a:uLnTx/>
                <a:uFillTx/>
                <a:latin typeface="Aptos" panose="02110004020202020204"/>
                <a:ea typeface="+mn-ea"/>
                <a:cs typeface="+mn-cs"/>
              </a:rPr>
              <a:t>Screening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3C4569"/>
                </a:solidFill>
                <a:effectLst/>
                <a:uLnTx/>
                <a:uFillTx/>
                <a:latin typeface="Aptos" panose="02110004020202020204"/>
                <a:ea typeface="+mn-ea"/>
                <a:cs typeface="+mn-cs"/>
              </a:rPr>
              <a:t>Rättspsykiatrisk vård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3C4569"/>
                </a:solidFill>
                <a:effectLst/>
                <a:uLnTx/>
                <a:uFillTx/>
                <a:latin typeface="Aptos" panose="02110004020202020204"/>
                <a:ea typeface="+mn-ea"/>
                <a:cs typeface="+mn-cs"/>
              </a:rPr>
              <a:t>Luftburen ambulanssjukvård och luftburna sjuktransporter </a:t>
            </a:r>
          </a:p>
        </p:txBody>
      </p:sp>
    </p:spTree>
    <p:extLst>
      <p:ext uri="{BB962C8B-B14F-4D97-AF65-F5344CB8AC3E}">
        <p14:creationId xmlns:p14="http://schemas.microsoft.com/office/powerpoint/2010/main" val="19445491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5ED58A-349A-73FD-8D15-872F10D4859B}"/>
              </a:ext>
            </a:extLst>
          </p:cNvPr>
          <p:cNvSpPr>
            <a:spLocks noGrp="1"/>
          </p:cNvSpPr>
          <p:nvPr>
            <p:ph type="title"/>
          </p:nvPr>
        </p:nvSpPr>
        <p:spPr/>
        <p:txBody>
          <a:bodyPr>
            <a:normAutofit fontScale="90000"/>
          </a:bodyPr>
          <a:lstStyle/>
          <a:p>
            <a:r>
              <a:rPr lang="sv-SE" dirty="0">
                <a:solidFill>
                  <a:srgbClr val="3C4569"/>
                </a:solidFill>
              </a:rPr>
              <a:t>Kommittén bedömer att statens styrning av hälso- och sjukvården behöver stärkas och förbättras</a:t>
            </a:r>
            <a:endParaRPr lang="sv-SE" dirty="0"/>
          </a:p>
        </p:txBody>
      </p:sp>
      <p:sp>
        <p:nvSpPr>
          <p:cNvPr id="3" name="Platshållare för innehåll 2">
            <a:extLst>
              <a:ext uri="{FF2B5EF4-FFF2-40B4-BE49-F238E27FC236}">
                <a16:creationId xmlns:a16="http://schemas.microsoft.com/office/drawing/2014/main" id="{7A435B7C-E247-C9C0-1466-09A521A0C0B2}"/>
              </a:ext>
            </a:extLst>
          </p:cNvPr>
          <p:cNvSpPr>
            <a:spLocks noGrp="1"/>
          </p:cNvSpPr>
          <p:nvPr>
            <p:ph idx="1"/>
          </p:nvPr>
        </p:nvSpPr>
        <p:spPr>
          <a:xfrm>
            <a:off x="838200" y="2005910"/>
            <a:ext cx="5257800" cy="4351338"/>
          </a:xfrm>
        </p:spPr>
        <p:txBody>
          <a:bodyPr>
            <a:normAutofit/>
          </a:bodyPr>
          <a:lstStyle/>
          <a:p>
            <a:r>
              <a:rPr lang="sv-SE" sz="2000" dirty="0">
                <a:solidFill>
                  <a:srgbClr val="3C4569"/>
                </a:solidFill>
              </a:rPr>
              <a:t>Statens styrning av hälso- och sjukvården är över lag splittrad och mängden styrsignaler är omfattande.</a:t>
            </a:r>
          </a:p>
          <a:p>
            <a:r>
              <a:rPr lang="sv-SE" sz="2000" dirty="0">
                <a:solidFill>
                  <a:srgbClr val="3C4569"/>
                </a:solidFill>
              </a:rPr>
              <a:t>Den statliga styrningen är dessutom ofta kortsiktig och detaljerad på grund av användandet av tillfälliga statsbidrag och stimulansmedel. </a:t>
            </a:r>
          </a:p>
          <a:p>
            <a:r>
              <a:rPr kumimoji="0" lang="sv-SE" sz="2000" b="0" i="0" u="none" strike="noStrike" kern="1200" cap="none" spc="0" normalizeH="0" baseline="0" noProof="0" dirty="0">
                <a:ln>
                  <a:noFill/>
                </a:ln>
                <a:solidFill>
                  <a:srgbClr val="3C4569"/>
                </a:solidFill>
                <a:effectLst/>
                <a:uLnTx/>
                <a:uFillTx/>
                <a:latin typeface="Aptos" panose="02110004020202020204"/>
                <a:ea typeface="+mn-ea"/>
                <a:cs typeface="+mn-cs"/>
              </a:rPr>
              <a:t>Regionerna måste ges långsiktiga planeringsförutsättningar och regionernas mottagarkapacitet för den statliga styrningen måste beaktas vid styrningens utformning. </a:t>
            </a:r>
          </a:p>
          <a:p>
            <a:endParaRPr lang="sv-SE" sz="2000" dirty="0">
              <a:solidFill>
                <a:srgbClr val="3C4569"/>
              </a:solidFill>
            </a:endParaRPr>
          </a:p>
        </p:txBody>
      </p:sp>
      <p:cxnSp>
        <p:nvCxnSpPr>
          <p:cNvPr id="6" name="Rak koppling 5">
            <a:extLst>
              <a:ext uri="{FF2B5EF4-FFF2-40B4-BE49-F238E27FC236}">
                <a16:creationId xmlns:a16="http://schemas.microsoft.com/office/drawing/2014/main" id="{B9B48A6E-BD68-7E94-7444-2D9472737019}"/>
              </a:ext>
            </a:extLst>
          </p:cNvPr>
          <p:cNvCxnSpPr>
            <a:cxnSpLocks/>
          </p:cNvCxnSpPr>
          <p:nvPr/>
        </p:nvCxnSpPr>
        <p:spPr>
          <a:xfrm>
            <a:off x="988126" y="1706027"/>
            <a:ext cx="10060874" cy="0"/>
          </a:xfrm>
          <a:prstGeom prst="line">
            <a:avLst/>
          </a:prstGeom>
          <a:ln>
            <a:solidFill>
              <a:srgbClr val="FF664B"/>
            </a:solidFill>
          </a:ln>
        </p:spPr>
        <p:style>
          <a:lnRef idx="2">
            <a:schemeClr val="accent2"/>
          </a:lnRef>
          <a:fillRef idx="0">
            <a:schemeClr val="accent2"/>
          </a:fillRef>
          <a:effectRef idx="1">
            <a:schemeClr val="accent2"/>
          </a:effectRef>
          <a:fontRef idx="minor">
            <a:schemeClr val="tx1"/>
          </a:fontRef>
        </p:style>
      </p:cxnSp>
      <p:sp>
        <p:nvSpPr>
          <p:cNvPr id="10" name="textruta 9">
            <a:extLst>
              <a:ext uri="{FF2B5EF4-FFF2-40B4-BE49-F238E27FC236}">
                <a16:creationId xmlns:a16="http://schemas.microsoft.com/office/drawing/2014/main" id="{DFF456DE-27C5-448B-3151-0BFD1FC2A264}"/>
              </a:ext>
            </a:extLst>
          </p:cNvPr>
          <p:cNvSpPr txBox="1"/>
          <p:nvPr/>
        </p:nvSpPr>
        <p:spPr>
          <a:xfrm>
            <a:off x="6042660" y="1690688"/>
            <a:ext cx="5257800" cy="193899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2000" b="0" i="0" u="none" strike="noStrike" kern="1200" cap="none" spc="0" normalizeH="0" baseline="0" noProof="0" dirty="0">
              <a:ln>
                <a:noFill/>
              </a:ln>
              <a:solidFill>
                <a:srgbClr val="3C4569"/>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rgbClr val="3C4569"/>
                </a:solidFill>
                <a:effectLst/>
                <a:uLnTx/>
                <a:uFillTx/>
                <a:latin typeface="Aptos" panose="02110004020202020204"/>
                <a:ea typeface="+mn-ea"/>
                <a:cs typeface="+mn-cs"/>
              </a:rPr>
              <a:t>Statens ansvarsutkrävande och kontroll bör stärkas i syfte att säkra patientens rättigheter samt garantera att hälso- och sjukvårdslagstiftningen får större genomslag i praktiken.</a:t>
            </a:r>
          </a:p>
        </p:txBody>
      </p:sp>
      <p:cxnSp>
        <p:nvCxnSpPr>
          <p:cNvPr id="12" name="Rak koppling 11">
            <a:extLst>
              <a:ext uri="{FF2B5EF4-FFF2-40B4-BE49-F238E27FC236}">
                <a16:creationId xmlns:a16="http://schemas.microsoft.com/office/drawing/2014/main" id="{C75FA0D0-1CE7-61CB-43F7-AF03F1C3C736}"/>
              </a:ext>
            </a:extLst>
          </p:cNvPr>
          <p:cNvCxnSpPr>
            <a:cxnSpLocks/>
          </p:cNvCxnSpPr>
          <p:nvPr/>
        </p:nvCxnSpPr>
        <p:spPr>
          <a:xfrm>
            <a:off x="838200" y="6297613"/>
            <a:ext cx="10408920" cy="0"/>
          </a:xfrm>
          <a:prstGeom prst="line">
            <a:avLst/>
          </a:prstGeom>
          <a:ln>
            <a:solidFill>
              <a:srgbClr val="FF664B"/>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2352730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5ED58A-349A-73FD-8D15-872F10D4859B}"/>
              </a:ext>
            </a:extLst>
          </p:cNvPr>
          <p:cNvSpPr>
            <a:spLocks noGrp="1"/>
          </p:cNvSpPr>
          <p:nvPr>
            <p:ph type="title"/>
          </p:nvPr>
        </p:nvSpPr>
        <p:spPr/>
        <p:txBody>
          <a:bodyPr>
            <a:normAutofit/>
          </a:bodyPr>
          <a:lstStyle/>
          <a:p>
            <a:r>
              <a:rPr lang="sv-SE" dirty="0">
                <a:solidFill>
                  <a:srgbClr val="3C4569"/>
                </a:solidFill>
              </a:rPr>
              <a:t>Kommittén lämnar flera förslag om statens styrning av hälso- och sjukvården</a:t>
            </a:r>
            <a:endParaRPr lang="sv-SE" dirty="0"/>
          </a:p>
        </p:txBody>
      </p:sp>
      <p:sp>
        <p:nvSpPr>
          <p:cNvPr id="3" name="Platshållare för innehåll 2">
            <a:extLst>
              <a:ext uri="{FF2B5EF4-FFF2-40B4-BE49-F238E27FC236}">
                <a16:creationId xmlns:a16="http://schemas.microsoft.com/office/drawing/2014/main" id="{7A435B7C-E247-C9C0-1466-09A521A0C0B2}"/>
              </a:ext>
            </a:extLst>
          </p:cNvPr>
          <p:cNvSpPr>
            <a:spLocks noGrp="1"/>
          </p:cNvSpPr>
          <p:nvPr>
            <p:ph idx="1"/>
          </p:nvPr>
        </p:nvSpPr>
        <p:spPr>
          <a:xfrm>
            <a:off x="838200" y="2332520"/>
            <a:ext cx="4714875" cy="4351338"/>
          </a:xfrm>
        </p:spPr>
        <p:txBody>
          <a:bodyPr>
            <a:normAutofit/>
          </a:bodyPr>
          <a:lstStyle/>
          <a:p>
            <a:r>
              <a:rPr lang="sv-SE" sz="2000" dirty="0">
                <a:solidFill>
                  <a:srgbClr val="3C4569"/>
                </a:solidFill>
              </a:rPr>
              <a:t>Riktade statsbidrag bör endast användas i undantagsfall. Det bör fastställas tydligare kriterier för när riktade statsbidrag får användas. </a:t>
            </a:r>
          </a:p>
          <a:p>
            <a:r>
              <a:rPr lang="sv-SE" sz="2000" dirty="0">
                <a:solidFill>
                  <a:srgbClr val="3C4569"/>
                </a:solidFill>
              </a:rPr>
              <a:t>Den statliga styrningen bör renodlas mot normering och antalet styrformer begränsas. Det bör tillsättas en utredning om hur och på vilka områden detta ska genomföras.</a:t>
            </a:r>
          </a:p>
          <a:p>
            <a:endParaRPr lang="sv-SE" sz="2000" dirty="0">
              <a:solidFill>
                <a:srgbClr val="3C4569"/>
              </a:solidFill>
            </a:endParaRPr>
          </a:p>
        </p:txBody>
      </p:sp>
      <p:cxnSp>
        <p:nvCxnSpPr>
          <p:cNvPr id="6" name="Rak koppling 5">
            <a:extLst>
              <a:ext uri="{FF2B5EF4-FFF2-40B4-BE49-F238E27FC236}">
                <a16:creationId xmlns:a16="http://schemas.microsoft.com/office/drawing/2014/main" id="{B9B48A6E-BD68-7E94-7444-2D9472737019}"/>
              </a:ext>
            </a:extLst>
          </p:cNvPr>
          <p:cNvCxnSpPr>
            <a:cxnSpLocks/>
          </p:cNvCxnSpPr>
          <p:nvPr/>
        </p:nvCxnSpPr>
        <p:spPr>
          <a:xfrm>
            <a:off x="988126" y="1706027"/>
            <a:ext cx="10060874" cy="0"/>
          </a:xfrm>
          <a:prstGeom prst="line">
            <a:avLst/>
          </a:prstGeom>
          <a:ln>
            <a:solidFill>
              <a:srgbClr val="FF664B"/>
            </a:solidFill>
          </a:ln>
        </p:spPr>
        <p:style>
          <a:lnRef idx="2">
            <a:schemeClr val="accent2"/>
          </a:lnRef>
          <a:fillRef idx="0">
            <a:schemeClr val="accent2"/>
          </a:fillRef>
          <a:effectRef idx="1">
            <a:schemeClr val="accent2"/>
          </a:effectRef>
          <a:fontRef idx="minor">
            <a:schemeClr val="tx1"/>
          </a:fontRef>
        </p:style>
      </p:cxnSp>
      <p:sp>
        <p:nvSpPr>
          <p:cNvPr id="10" name="textruta 9">
            <a:extLst>
              <a:ext uri="{FF2B5EF4-FFF2-40B4-BE49-F238E27FC236}">
                <a16:creationId xmlns:a16="http://schemas.microsoft.com/office/drawing/2014/main" id="{DFF456DE-27C5-448B-3151-0BFD1FC2A264}"/>
              </a:ext>
            </a:extLst>
          </p:cNvPr>
          <p:cNvSpPr txBox="1"/>
          <p:nvPr/>
        </p:nvSpPr>
        <p:spPr>
          <a:xfrm>
            <a:off x="5897217" y="2296551"/>
            <a:ext cx="5257800" cy="295465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rgbClr val="3C4569"/>
                </a:solidFill>
                <a:effectLst/>
                <a:uLnTx/>
                <a:uFillTx/>
                <a:latin typeface="Aptos" panose="02110004020202020204"/>
                <a:ea typeface="+mn-ea"/>
                <a:cs typeface="+mn-cs"/>
              </a:rPr>
              <a:t>Staten bör vidta åtgärder gentemot regionerna för ökad regelefterlevnad och för att stärka patientens ställning. </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sv-SE" sz="1800" b="0" i="0" u="none" strike="noStrike" kern="1200" cap="none" spc="0" normalizeH="0" baseline="0" noProof="0" dirty="0">
                <a:ln>
                  <a:noFill/>
                </a:ln>
                <a:solidFill>
                  <a:srgbClr val="3C4569"/>
                </a:solidFill>
                <a:effectLst/>
                <a:uLnTx/>
                <a:uFillTx/>
                <a:latin typeface="Aptos" panose="02110004020202020204"/>
                <a:ea typeface="+mn-ea"/>
                <a:cs typeface="+mn-cs"/>
              </a:rPr>
              <a:t>Detta kräver dels stärkt uppföljning, information och kunskap om regionernas insatser, dels verktyg i form av till exempel stärkt tillsyn och utökade sanktioner samt information till patienterna om deras rättigheter och möjligheter att välja i olika avseenden.</a:t>
            </a:r>
          </a:p>
        </p:txBody>
      </p:sp>
      <p:cxnSp>
        <p:nvCxnSpPr>
          <p:cNvPr id="12" name="Rak koppling 11">
            <a:extLst>
              <a:ext uri="{FF2B5EF4-FFF2-40B4-BE49-F238E27FC236}">
                <a16:creationId xmlns:a16="http://schemas.microsoft.com/office/drawing/2014/main" id="{C75FA0D0-1CE7-61CB-43F7-AF03F1C3C736}"/>
              </a:ext>
            </a:extLst>
          </p:cNvPr>
          <p:cNvCxnSpPr>
            <a:cxnSpLocks/>
          </p:cNvCxnSpPr>
          <p:nvPr/>
        </p:nvCxnSpPr>
        <p:spPr>
          <a:xfrm>
            <a:off x="838200" y="6297613"/>
            <a:ext cx="10408920" cy="0"/>
          </a:xfrm>
          <a:prstGeom prst="line">
            <a:avLst/>
          </a:prstGeom>
          <a:ln>
            <a:solidFill>
              <a:srgbClr val="FF664B"/>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6960416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6CCE8"/>
        </a:solidFill>
        <a:effectLst/>
      </p:bgPr>
    </p:bg>
    <p:spTree>
      <p:nvGrpSpPr>
        <p:cNvPr id="1" name=""/>
        <p:cNvGrpSpPr/>
        <p:nvPr/>
      </p:nvGrpSpPr>
      <p:grpSpPr>
        <a:xfrm>
          <a:off x="0" y="0"/>
          <a:ext cx="0" cy="0"/>
          <a:chOff x="0" y="0"/>
          <a:chExt cx="0" cy="0"/>
        </a:xfrm>
      </p:grpSpPr>
      <p:cxnSp>
        <p:nvCxnSpPr>
          <p:cNvPr id="5" name="Rak koppling 4">
            <a:extLst>
              <a:ext uri="{FF2B5EF4-FFF2-40B4-BE49-F238E27FC236}">
                <a16:creationId xmlns:a16="http://schemas.microsoft.com/office/drawing/2014/main" id="{8BCE7968-0C8C-2254-E421-047F97429360}"/>
              </a:ext>
            </a:extLst>
          </p:cNvPr>
          <p:cNvCxnSpPr/>
          <p:nvPr/>
        </p:nvCxnSpPr>
        <p:spPr>
          <a:xfrm>
            <a:off x="685800" y="4524375"/>
            <a:ext cx="7839075" cy="0"/>
          </a:xfrm>
          <a:prstGeom prst="line">
            <a:avLst/>
          </a:prstGeom>
          <a:ln>
            <a:solidFill>
              <a:srgbClr val="FF664B"/>
            </a:solidFill>
          </a:ln>
        </p:spPr>
        <p:style>
          <a:lnRef idx="2">
            <a:schemeClr val="accent1"/>
          </a:lnRef>
          <a:fillRef idx="0">
            <a:schemeClr val="accent1"/>
          </a:fillRef>
          <a:effectRef idx="1">
            <a:schemeClr val="accent1"/>
          </a:effectRef>
          <a:fontRef idx="minor">
            <a:schemeClr val="tx1"/>
          </a:fontRef>
        </p:style>
      </p:cxnSp>
      <p:sp>
        <p:nvSpPr>
          <p:cNvPr id="6" name="textruta 5">
            <a:extLst>
              <a:ext uri="{FF2B5EF4-FFF2-40B4-BE49-F238E27FC236}">
                <a16:creationId xmlns:a16="http://schemas.microsoft.com/office/drawing/2014/main" id="{BD74ADD7-5D56-2206-A09C-4BDC0D5CA389}"/>
              </a:ext>
            </a:extLst>
          </p:cNvPr>
          <p:cNvSpPr txBox="1"/>
          <p:nvPr/>
        </p:nvSpPr>
        <p:spPr>
          <a:xfrm>
            <a:off x="609600" y="4095750"/>
            <a:ext cx="5181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3C4569"/>
                </a:solidFill>
                <a:effectLst/>
                <a:uLnTx/>
                <a:uFillTx/>
                <a:latin typeface="Aptos" panose="02110004020202020204"/>
                <a:ea typeface="+mn-ea"/>
                <a:cs typeface="+mn-cs"/>
              </a:rPr>
              <a:t>Frågor och kontakt </a:t>
            </a:r>
          </a:p>
        </p:txBody>
      </p:sp>
      <p:sp>
        <p:nvSpPr>
          <p:cNvPr id="7" name="textruta 6">
            <a:extLst>
              <a:ext uri="{FF2B5EF4-FFF2-40B4-BE49-F238E27FC236}">
                <a16:creationId xmlns:a16="http://schemas.microsoft.com/office/drawing/2014/main" id="{8592323C-0E0D-0887-F6D3-4EB2E98F7963}"/>
              </a:ext>
            </a:extLst>
          </p:cNvPr>
          <p:cNvSpPr txBox="1"/>
          <p:nvPr/>
        </p:nvSpPr>
        <p:spPr>
          <a:xfrm>
            <a:off x="542925" y="2010459"/>
            <a:ext cx="55530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600" b="0" i="0" u="none" strike="noStrike" kern="1200" cap="none" spc="0" normalizeH="0" baseline="0" noProof="0" dirty="0">
                <a:ln>
                  <a:noFill/>
                </a:ln>
                <a:solidFill>
                  <a:srgbClr val="3C4569"/>
                </a:solidFill>
                <a:effectLst/>
                <a:uLnTx/>
                <a:uFillTx/>
                <a:latin typeface="Aptos" panose="02110004020202020204"/>
                <a:ea typeface="+mn-ea"/>
                <a:cs typeface="+mn-cs"/>
              </a:rPr>
              <a:t>Tack!</a:t>
            </a:r>
            <a:endParaRPr kumimoji="0" lang="sv-SE" sz="7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textruta 1">
            <a:extLst>
              <a:ext uri="{FF2B5EF4-FFF2-40B4-BE49-F238E27FC236}">
                <a16:creationId xmlns:a16="http://schemas.microsoft.com/office/drawing/2014/main" id="{7B3A5878-3813-107F-DF64-6F973B246C35}"/>
              </a:ext>
            </a:extLst>
          </p:cNvPr>
          <p:cNvSpPr txBox="1"/>
          <p:nvPr/>
        </p:nvSpPr>
        <p:spPr>
          <a:xfrm>
            <a:off x="636104" y="4639502"/>
            <a:ext cx="65158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1" u="none" strike="noStrike" kern="1200" cap="none" spc="0" normalizeH="0" baseline="0" noProof="0" dirty="0">
                <a:ln>
                  <a:noFill/>
                </a:ln>
                <a:solidFill>
                  <a:srgbClr val="3C4569"/>
                </a:solidFill>
                <a:effectLst/>
                <a:uLnTx/>
                <a:uFillTx/>
                <a:latin typeface="Aptos" panose="02110004020202020204"/>
                <a:ea typeface="+mn-ea"/>
                <a:cs typeface="+mn-cs"/>
              </a:rPr>
              <a:t>Frågor om den fortsatta beredningen av kommitténs förslag riktas i första hand till Regeringskansliet/Socialdepartementet. </a:t>
            </a:r>
          </a:p>
        </p:txBody>
      </p:sp>
    </p:spTree>
    <p:extLst>
      <p:ext uri="{BB962C8B-B14F-4D97-AF65-F5344CB8AC3E}">
        <p14:creationId xmlns:p14="http://schemas.microsoft.com/office/powerpoint/2010/main" val="2422766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 18"/>
          <p:cNvGrpSpPr/>
          <p:nvPr/>
        </p:nvGrpSpPr>
        <p:grpSpPr>
          <a:xfrm>
            <a:off x="-156941" y="-401016"/>
            <a:ext cx="12373434" cy="7259016"/>
            <a:chOff x="-156941" y="-401016"/>
            <a:chExt cx="12373434" cy="7259016"/>
          </a:xfrm>
        </p:grpSpPr>
        <p:pic>
          <p:nvPicPr>
            <p:cNvPr id="17" name="Bildobjekt 16"/>
            <p:cNvPicPr>
              <a:picLocks noChangeAspect="1"/>
            </p:cNvPicPr>
            <p:nvPr/>
          </p:nvPicPr>
          <p:blipFill rotWithShape="1">
            <a:blip r:embed="rId3">
              <a:extLst>
                <a:ext uri="{28A0092B-C50C-407E-A947-70E740481C1C}">
                  <a14:useLocalDpi xmlns:a14="http://schemas.microsoft.com/office/drawing/2010/main" val="0"/>
                </a:ext>
              </a:extLst>
            </a:blip>
            <a:srcRect l="20331" t="19502" r="-1" b="3576"/>
            <a:stretch/>
          </p:blipFill>
          <p:spPr>
            <a:xfrm>
              <a:off x="0" y="-19050"/>
              <a:ext cx="4748397" cy="6877050"/>
            </a:xfrm>
            <a:prstGeom prst="rect">
              <a:avLst/>
            </a:prstGeom>
          </p:spPr>
        </p:pic>
        <p:pic>
          <p:nvPicPr>
            <p:cNvPr id="7" name="Bildobjekt 6"/>
            <p:cNvPicPr>
              <a:picLocks noChangeAspect="1"/>
            </p:cNvPicPr>
            <p:nvPr/>
          </p:nvPicPr>
          <p:blipFill rotWithShape="1">
            <a:blip r:embed="rId4">
              <a:extLst>
                <a:ext uri="{28A0092B-C50C-407E-A947-70E740481C1C}">
                  <a14:useLocalDpi xmlns:a14="http://schemas.microsoft.com/office/drawing/2010/main" val="0"/>
                </a:ext>
              </a:extLst>
            </a:blip>
            <a:srcRect l="14126" t="25019" r="15411" b="789"/>
            <a:stretch/>
          </p:blipFill>
          <p:spPr>
            <a:xfrm>
              <a:off x="7837443" y="-7899"/>
              <a:ext cx="4343400" cy="6854748"/>
            </a:xfrm>
            <a:prstGeom prst="rect">
              <a:avLst/>
            </a:prstGeom>
          </p:spPr>
        </p:pic>
        <p:pic>
          <p:nvPicPr>
            <p:cNvPr id="5" name="Bildobjekt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5203" y="5430348"/>
              <a:ext cx="2551290" cy="1162134"/>
            </a:xfrm>
            <a:prstGeom prst="rect">
              <a:avLst/>
            </a:prstGeom>
          </p:spPr>
        </p:pic>
        <p:pic>
          <p:nvPicPr>
            <p:cNvPr id="11" name="Bildobjekt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09875" y="-401016"/>
              <a:ext cx="4589111" cy="3443669"/>
            </a:xfrm>
            <a:prstGeom prst="rect">
              <a:avLst/>
            </a:prstGeom>
          </p:spPr>
        </p:pic>
        <p:pic>
          <p:nvPicPr>
            <p:cNvPr id="16" name="Bildobjekt 15"/>
            <p:cNvPicPr>
              <a:picLocks noChangeAspect="1"/>
            </p:cNvPicPr>
            <p:nvPr/>
          </p:nvPicPr>
          <p:blipFill rotWithShape="1">
            <a:blip r:embed="rId7">
              <a:extLst>
                <a:ext uri="{28A0092B-C50C-407E-A947-70E740481C1C}">
                  <a14:useLocalDpi xmlns:a14="http://schemas.microsoft.com/office/drawing/2010/main" val="0"/>
                </a:ext>
              </a:extLst>
            </a:blip>
            <a:srcRect l="22737" t="14979" b="7100"/>
            <a:stretch/>
          </p:blipFill>
          <p:spPr>
            <a:xfrm>
              <a:off x="4000500" y="3764001"/>
              <a:ext cx="4598486" cy="3093999"/>
            </a:xfrm>
            <a:prstGeom prst="rect">
              <a:avLst/>
            </a:prstGeom>
          </p:spPr>
        </p:pic>
        <p:grpSp>
          <p:nvGrpSpPr>
            <p:cNvPr id="12" name="Grupp 11"/>
            <p:cNvGrpSpPr/>
            <p:nvPr/>
          </p:nvGrpSpPr>
          <p:grpSpPr>
            <a:xfrm>
              <a:off x="-156941" y="2345128"/>
              <a:ext cx="12359928" cy="1428724"/>
              <a:chOff x="-143435" y="1475026"/>
              <a:chExt cx="12359928" cy="1428724"/>
            </a:xfrm>
          </p:grpSpPr>
          <p:sp>
            <p:nvSpPr>
              <p:cNvPr id="2" name="Rektangel 1"/>
              <p:cNvSpPr/>
              <p:nvPr/>
            </p:nvSpPr>
            <p:spPr>
              <a:xfrm>
                <a:off x="286" y="1475026"/>
                <a:ext cx="12216207" cy="1428724"/>
              </a:xfrm>
              <a:prstGeom prst="rect">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err="1">
                  <a:solidFill>
                    <a:schemeClr val="tx1"/>
                  </a:solidFill>
                </a:endParaRPr>
              </a:p>
            </p:txBody>
          </p:sp>
          <p:sp>
            <p:nvSpPr>
              <p:cNvPr id="13" name="Rubrik 1"/>
              <p:cNvSpPr txBox="1">
                <a:spLocks/>
              </p:cNvSpPr>
              <p:nvPr/>
            </p:nvSpPr>
            <p:spPr>
              <a:xfrm>
                <a:off x="-143435" y="1680393"/>
                <a:ext cx="12216207" cy="984885"/>
              </a:xfrm>
              <a:prstGeom prst="rect">
                <a:avLst/>
              </a:prstGeom>
              <a:noFill/>
            </p:spPr>
            <p:txBody>
              <a:bodyPr vert="horz" wrap="square" lIns="0" tIns="0" rIns="0" bIns="0" rtlCol="0" anchor="b" anchorCtr="0">
                <a:spAutoFit/>
              </a:bodyPr>
              <a:lstStyle>
                <a:lvl1pPr algn="l" defTabSz="914400" rtl="0" eaLnBrk="1" latinLnBrk="0" hangingPunct="1">
                  <a:spcBef>
                    <a:spcPct val="0"/>
                  </a:spcBef>
                  <a:buNone/>
                  <a:defRPr sz="2800" kern="1200">
                    <a:solidFill>
                      <a:srgbClr val="0088CB"/>
                    </a:solidFill>
                    <a:latin typeface="+mj-lt"/>
                    <a:ea typeface="+mj-ea"/>
                    <a:cs typeface="+mj-cs"/>
                  </a:defRPr>
                </a:lvl1pPr>
              </a:lstStyle>
              <a:p>
                <a:pPr algn="ctr"/>
                <a:r>
                  <a:rPr lang="sv-SE" sz="3200" b="1" dirty="0">
                    <a:solidFill>
                      <a:schemeClr val="bg1"/>
                    </a:solidFill>
                  </a:rPr>
                  <a:t>Vår vision</a:t>
                </a:r>
                <a:r>
                  <a:rPr lang="sv-SE" sz="3200" b="1">
                    <a:solidFill>
                      <a:schemeClr val="bg1"/>
                    </a:solidFill>
                  </a:rPr>
                  <a:t>: En </a:t>
                </a:r>
                <a:r>
                  <a:rPr lang="sv-SE" sz="3200" b="1" dirty="0">
                    <a:solidFill>
                      <a:schemeClr val="bg1"/>
                    </a:solidFill>
                  </a:rPr>
                  <a:t>god vård och omsorg som patienter, brukare </a:t>
                </a:r>
                <a:br>
                  <a:rPr lang="sv-SE" sz="3200" b="1" dirty="0">
                    <a:solidFill>
                      <a:schemeClr val="bg1"/>
                    </a:solidFill>
                  </a:rPr>
                </a:br>
                <a:r>
                  <a:rPr lang="sv-SE" sz="3200" b="1" dirty="0">
                    <a:solidFill>
                      <a:schemeClr val="bg1"/>
                    </a:solidFill>
                  </a:rPr>
                  <a:t>och medborgare känner förtroende för </a:t>
                </a:r>
                <a:endParaRPr lang="sv-SE" sz="3200" dirty="0">
                  <a:solidFill>
                    <a:schemeClr val="bg1"/>
                  </a:solidFill>
                </a:endParaRPr>
              </a:p>
            </p:txBody>
          </p:sp>
        </p:grpSp>
      </p:grpSp>
    </p:spTree>
    <p:extLst>
      <p:ext uri="{BB962C8B-B14F-4D97-AF65-F5344CB8AC3E}">
        <p14:creationId xmlns:p14="http://schemas.microsoft.com/office/powerpoint/2010/main" val="22175825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1"/>
          <p:cNvSpPr>
            <a:spLocks noGrp="1"/>
          </p:cNvSpPr>
          <p:nvPr>
            <p:ph type="title"/>
          </p:nvPr>
        </p:nvSpPr>
        <p:spPr>
          <a:xfrm>
            <a:off x="637117" y="986752"/>
            <a:ext cx="10930467" cy="430887"/>
          </a:xfrm>
        </p:spPr>
        <p:txBody>
          <a:bodyPr/>
          <a:lstStyle/>
          <a:p>
            <a:r>
              <a:rPr lang="sv-SE" dirty="0"/>
              <a:t>Förslag på agenda</a:t>
            </a:r>
          </a:p>
        </p:txBody>
      </p:sp>
      <p:sp>
        <p:nvSpPr>
          <p:cNvPr id="10" name="Rektangel med rundade hörn 9">
            <a:hlinkClick r:id="" action="ppaction://noaction"/>
          </p:cNvPr>
          <p:cNvSpPr/>
          <p:nvPr/>
        </p:nvSpPr>
        <p:spPr>
          <a:xfrm>
            <a:off x="623888" y="1682581"/>
            <a:ext cx="10930467" cy="49839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dirty="0">
                <a:solidFill>
                  <a:schemeClr val="tx1"/>
                </a:solidFill>
              </a:rPr>
              <a:t>Kort om myndigheten och vårt arbete</a:t>
            </a:r>
          </a:p>
        </p:txBody>
      </p:sp>
      <p:sp>
        <p:nvSpPr>
          <p:cNvPr id="13" name="Rektangel med rundade hörn 12">
            <a:hlinkClick r:id="" action="ppaction://noaction"/>
          </p:cNvPr>
          <p:cNvSpPr/>
          <p:nvPr/>
        </p:nvSpPr>
        <p:spPr>
          <a:xfrm>
            <a:off x="623887" y="2353004"/>
            <a:ext cx="10930467" cy="49839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dirty="0">
                <a:solidFill>
                  <a:schemeClr val="tx1"/>
                </a:solidFill>
              </a:rPr>
              <a:t>Två aktuella regeringsuppdrag</a:t>
            </a:r>
          </a:p>
        </p:txBody>
      </p:sp>
      <p:sp>
        <p:nvSpPr>
          <p:cNvPr id="6" name="Rektangel med rundade hörn 15">
            <a:hlinkClick r:id="" action="ppaction://noaction"/>
            <a:extLst>
              <a:ext uri="{FF2B5EF4-FFF2-40B4-BE49-F238E27FC236}">
                <a16:creationId xmlns:a16="http://schemas.microsoft.com/office/drawing/2014/main" id="{BE5A237A-1D66-42E6-B86B-25243FB4C002}"/>
              </a:ext>
            </a:extLst>
          </p:cNvPr>
          <p:cNvSpPr/>
          <p:nvPr/>
        </p:nvSpPr>
        <p:spPr>
          <a:xfrm>
            <a:off x="637117" y="2988289"/>
            <a:ext cx="10930467" cy="49839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dirty="0">
                <a:solidFill>
                  <a:schemeClr val="tx1"/>
                </a:solidFill>
              </a:rPr>
              <a:t>Vårdansvarskommittén – vad händer nu?</a:t>
            </a:r>
          </a:p>
        </p:txBody>
      </p:sp>
      <p:sp>
        <p:nvSpPr>
          <p:cNvPr id="7" name="Rektangel med rundade hörn 15">
            <a:hlinkClick r:id="" action="ppaction://noaction"/>
            <a:extLst>
              <a:ext uri="{FF2B5EF4-FFF2-40B4-BE49-F238E27FC236}">
                <a16:creationId xmlns:a16="http://schemas.microsoft.com/office/drawing/2014/main" id="{3E3E5232-EFB0-449B-9BE9-454AE4909A55}"/>
              </a:ext>
            </a:extLst>
          </p:cNvPr>
          <p:cNvSpPr/>
          <p:nvPr/>
        </p:nvSpPr>
        <p:spPr>
          <a:xfrm>
            <a:off x="623886" y="3658712"/>
            <a:ext cx="10930467" cy="49839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b="1" dirty="0">
                <a:solidFill>
                  <a:schemeClr val="tx1"/>
                </a:solidFill>
              </a:rPr>
              <a:t>Gemensam diskussion</a:t>
            </a:r>
          </a:p>
        </p:txBody>
      </p:sp>
    </p:spTree>
    <p:extLst>
      <p:ext uri="{BB962C8B-B14F-4D97-AF65-F5344CB8AC3E}">
        <p14:creationId xmlns:p14="http://schemas.microsoft.com/office/powerpoint/2010/main" val="13322054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37117" y="925197"/>
            <a:ext cx="10930467" cy="492443"/>
          </a:xfrm>
        </p:spPr>
        <p:txBody>
          <a:bodyPr/>
          <a:lstStyle/>
          <a:p>
            <a:r>
              <a:rPr lang="sv-SE" sz="3200" dirty="0"/>
              <a:t>Frågor - Diskussion</a:t>
            </a:r>
          </a:p>
        </p:txBody>
      </p:sp>
      <p:sp>
        <p:nvSpPr>
          <p:cNvPr id="3" name="Platshållare för innehåll 2"/>
          <p:cNvSpPr>
            <a:spLocks noGrp="1"/>
          </p:cNvSpPr>
          <p:nvPr>
            <p:ph sz="half" idx="14"/>
          </p:nvPr>
        </p:nvSpPr>
        <p:spPr/>
        <p:txBody>
          <a:bodyPr>
            <a:normAutofit/>
          </a:bodyPr>
          <a:lstStyle/>
          <a:p>
            <a:pPr marL="0" indent="0">
              <a:buNone/>
            </a:pPr>
            <a:endParaRPr lang="sv-SE" sz="2400" dirty="0"/>
          </a:p>
        </p:txBody>
      </p:sp>
    </p:spTree>
    <p:extLst>
      <p:ext uri="{BB962C8B-B14F-4D97-AF65-F5344CB8AC3E}">
        <p14:creationId xmlns:p14="http://schemas.microsoft.com/office/powerpoint/2010/main" val="12892446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E28E33-4365-4BC1-A940-4B69E6E4742B}"/>
              </a:ext>
            </a:extLst>
          </p:cNvPr>
          <p:cNvSpPr>
            <a:spLocks noGrp="1"/>
          </p:cNvSpPr>
          <p:nvPr>
            <p:ph type="title"/>
          </p:nvPr>
        </p:nvSpPr>
        <p:spPr/>
        <p:txBody>
          <a:bodyPr/>
          <a:lstStyle/>
          <a:p>
            <a:r>
              <a:rPr lang="sv-SE" dirty="0"/>
              <a:t>Några frågor/tankar/reflektioner från er sida</a:t>
            </a:r>
          </a:p>
        </p:txBody>
      </p:sp>
      <p:sp>
        <p:nvSpPr>
          <p:cNvPr id="3" name="Platshållare för innehåll 2">
            <a:extLst>
              <a:ext uri="{FF2B5EF4-FFF2-40B4-BE49-F238E27FC236}">
                <a16:creationId xmlns:a16="http://schemas.microsoft.com/office/drawing/2014/main" id="{1F679C2C-184E-43A0-85FA-5F8C59DD7646}"/>
              </a:ext>
            </a:extLst>
          </p:cNvPr>
          <p:cNvSpPr>
            <a:spLocks noGrp="1"/>
          </p:cNvSpPr>
          <p:nvPr>
            <p:ph sz="half" idx="14"/>
          </p:nvPr>
        </p:nvSpPr>
        <p:spPr/>
        <p:txBody>
          <a:bodyPr/>
          <a:lstStyle/>
          <a:p>
            <a:r>
              <a:rPr lang="sv-SE" dirty="0"/>
              <a:t>Vi vet att ni främst utgår från befolkningens/patientens perspektiv och att ni har en ”Befolkningspanel”, men intressant att höra hur myndigheten ser på behovet av att även få in professionens synpunkter – och hur jobbar ni i så fall med det?</a:t>
            </a:r>
          </a:p>
          <a:p>
            <a:pPr marL="0" indent="0">
              <a:buNone/>
            </a:pPr>
            <a:r>
              <a:rPr lang="sv-SE" dirty="0"/>
              <a:t> </a:t>
            </a:r>
          </a:p>
          <a:p>
            <a:r>
              <a:rPr lang="sv-SE" dirty="0"/>
              <a:t>Har ni tillräckligt bra verktyg för att ”mäta sjukvård”?</a:t>
            </a:r>
          </a:p>
          <a:p>
            <a:endParaRPr lang="sv-SE" dirty="0"/>
          </a:p>
          <a:p>
            <a:r>
              <a:rPr lang="sv-SE" dirty="0"/>
              <a:t>Hur skulle ni helst vilja mäta kvalitet?</a:t>
            </a:r>
          </a:p>
          <a:p>
            <a:endParaRPr lang="sv-SE" dirty="0"/>
          </a:p>
          <a:p>
            <a:r>
              <a:rPr lang="sv-SE" dirty="0"/>
              <a:t>Enligt en artikel du var med och skrev [https://link.springer.com/article/10.1007/s10654-025-01226-9  : figur 3] så får Sverige bottensiffror när patienter rapporterar att de (inte) involveras av sin läkare i beslutsprocessen. Svenska patienter ger också sämst betyg av jämförda länder för hur mycket tid läkarna har för dem i samband med ett vanligt besök. Vad beror detta på och vad kan vi göra åt det?</a:t>
            </a:r>
          </a:p>
          <a:p>
            <a:pPr marL="0" indent="0">
              <a:buNone/>
            </a:pPr>
            <a:endParaRPr lang="sv-SE" dirty="0"/>
          </a:p>
          <a:p>
            <a:r>
              <a:rPr lang="sv-SE" dirty="0"/>
              <a:t>Vad vill din myndighet göra åt regionala skillnader i hälsa och i tillgång till vård?</a:t>
            </a:r>
          </a:p>
          <a:p>
            <a:endParaRPr lang="sv-SE" dirty="0"/>
          </a:p>
        </p:txBody>
      </p:sp>
    </p:spTree>
    <p:extLst>
      <p:ext uri="{BB962C8B-B14F-4D97-AF65-F5344CB8AC3E}">
        <p14:creationId xmlns:p14="http://schemas.microsoft.com/office/powerpoint/2010/main" val="11241667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685970D-EEEA-467B-B3E1-8DD295B012F3}"/>
              </a:ext>
            </a:extLst>
          </p:cNvPr>
          <p:cNvSpPr>
            <a:spLocks noGrp="1"/>
          </p:cNvSpPr>
          <p:nvPr>
            <p:ph type="body" sz="quarter" idx="11"/>
          </p:nvPr>
        </p:nvSpPr>
        <p:spPr/>
        <p:txBody>
          <a:bodyPr/>
          <a:lstStyle/>
          <a:p>
            <a:r>
              <a:rPr lang="en-GB" dirty="0"/>
              <a:t>Jean-Luc af Geijerstam</a:t>
            </a:r>
          </a:p>
          <a:p>
            <a:r>
              <a:rPr lang="en-GB" dirty="0">
                <a:hlinkClick r:id="rId2"/>
              </a:rPr>
              <a:t>jean-luc.af.geijerstam@vardanalys.se</a:t>
            </a:r>
            <a:r>
              <a:rPr lang="en-GB" dirty="0"/>
              <a:t> </a:t>
            </a:r>
          </a:p>
        </p:txBody>
      </p:sp>
    </p:spTree>
    <p:extLst>
      <p:ext uri="{BB962C8B-B14F-4D97-AF65-F5344CB8AC3E}">
        <p14:creationId xmlns:p14="http://schemas.microsoft.com/office/powerpoint/2010/main" val="366234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dirty="0"/>
              <a:t>Det här är Myndigheten för vård- och omsorgsanalys</a:t>
            </a:r>
          </a:p>
        </p:txBody>
      </p:sp>
      <p:sp>
        <p:nvSpPr>
          <p:cNvPr id="4" name="Platshållare för innehåll 3"/>
          <p:cNvSpPr>
            <a:spLocks noGrp="1"/>
          </p:cNvSpPr>
          <p:nvPr>
            <p:ph sz="half" idx="14"/>
          </p:nvPr>
        </p:nvSpPr>
        <p:spPr/>
        <p:txBody>
          <a:bodyPr>
            <a:normAutofit fontScale="92500" lnSpcReduction="10000"/>
          </a:bodyPr>
          <a:lstStyle/>
          <a:p>
            <a:r>
              <a:rPr lang="sv-SE" sz="2400" dirty="0"/>
              <a:t>Vi följer upp och analyserar verksamheter och förhållanden inom hälso- och sjukvård, tandvård och omsorg.</a:t>
            </a:r>
            <a:br>
              <a:rPr lang="sv-SE" sz="2400" dirty="0"/>
            </a:br>
            <a:endParaRPr lang="sv-SE" sz="2400" dirty="0"/>
          </a:p>
          <a:p>
            <a:r>
              <a:rPr lang="sv-SE" sz="2400" dirty="0"/>
              <a:t>Vi är en oberoende och renodlad analysmyndighet.</a:t>
            </a:r>
          </a:p>
          <a:p>
            <a:endParaRPr lang="sv-SE" sz="2400" dirty="0"/>
          </a:p>
          <a:p>
            <a:r>
              <a:rPr lang="sv-SE" sz="2400" dirty="0"/>
              <a:t>Vi har ett uttalat patient-, brukar- och medborgarperspektiv, </a:t>
            </a:r>
            <a:br>
              <a:rPr lang="sv-SE" sz="2400" dirty="0"/>
            </a:br>
            <a:r>
              <a:rPr lang="sv-SE" sz="2400" dirty="0"/>
              <a:t>där patient- och brukarrådet är en viktig del.</a:t>
            </a:r>
          </a:p>
          <a:p>
            <a:pPr marL="0" indent="0">
              <a:buNone/>
            </a:pPr>
            <a:endParaRPr lang="sv-SE" sz="2400" dirty="0"/>
          </a:p>
          <a:p>
            <a:r>
              <a:rPr lang="sv-SE" sz="2400" dirty="0"/>
              <a:t>Vi är en myndighet som lyder under Socialdepartementet. </a:t>
            </a:r>
            <a:br>
              <a:rPr lang="sv-SE" sz="2400" dirty="0"/>
            </a:br>
            <a:endParaRPr lang="sv-SE" sz="2400" dirty="0"/>
          </a:p>
          <a:p>
            <a:r>
              <a:rPr lang="sv-SE" sz="2400" dirty="0"/>
              <a:t>Myndigheten leds av en styrelse som beslutar om rapporter och den övergripande inriktningen.</a:t>
            </a:r>
            <a:br>
              <a:rPr lang="sv-SE" sz="2400" dirty="0"/>
            </a:br>
            <a:endParaRPr lang="sv-SE" sz="2400" dirty="0"/>
          </a:p>
          <a:p>
            <a:pPr marL="0" indent="0">
              <a:buNone/>
            </a:pPr>
            <a:endParaRPr lang="sv-SE" sz="2400" dirty="0"/>
          </a:p>
          <a:p>
            <a:endParaRPr lang="sv-SE" sz="2400" b="1" dirty="0"/>
          </a:p>
          <a:p>
            <a:pPr marL="0" indent="0">
              <a:buNone/>
            </a:pPr>
            <a:endParaRPr lang="sv-SE" dirty="0"/>
          </a:p>
        </p:txBody>
      </p:sp>
      <p:pic>
        <p:nvPicPr>
          <p:cNvPr id="7" name="Platshållare för bild 6"/>
          <p:cNvPicPr>
            <a:picLocks noGrp="1" noChangeAspect="1"/>
          </p:cNvPicPr>
          <p:nvPr>
            <p:ph type="pic" sz="quarter" idx="15"/>
          </p:nvPr>
        </p:nvPicPr>
        <p:blipFill>
          <a:blip r:embed="rId3"/>
          <a:stretch>
            <a:fillRect/>
          </a:stretch>
        </p:blipFill>
        <p:spPr>
          <a:xfrm>
            <a:off x="9079349" y="1648028"/>
            <a:ext cx="2448983" cy="4303727"/>
          </a:xfrm>
        </p:spPr>
      </p:pic>
    </p:spTree>
    <p:extLst>
      <p:ext uri="{BB962C8B-B14F-4D97-AF65-F5344CB8AC3E}">
        <p14:creationId xmlns:p14="http://schemas.microsoft.com/office/powerpoint/2010/main" val="1699693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3" imgH="353" progId="TCLayout.ActiveDocument.1">
                  <p:embed/>
                </p:oleObj>
              </mc:Choice>
              <mc:Fallback>
                <p:oleObj name="think-cell Slide" r:id="rId5" imgW="353" imgH="353" progId="TCLayout.ActiveDocument.1">
                  <p:embed/>
                  <p:pic>
                    <p:nvPicPr>
                      <p:cNvPr id="5" name="Objek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ktangel 1" hidden="1"/>
          <p:cNvSpPr/>
          <p:nvPr>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spcBef>
                <a:spcPct val="0"/>
              </a:spcBef>
              <a:spcAft>
                <a:spcPct val="0"/>
              </a:spcAft>
            </a:pPr>
            <a:endParaRPr lang="sv-SE" sz="2800" dirty="0" err="1">
              <a:solidFill>
                <a:schemeClr val="tx1"/>
              </a:solidFill>
              <a:latin typeface="Calibri" panose="020F0502020204030204" pitchFamily="34" charset="0"/>
              <a:ea typeface="+mj-ea"/>
              <a:cs typeface="+mj-cs"/>
              <a:sym typeface="Calibri" panose="020F0502020204030204" pitchFamily="34" charset="0"/>
            </a:endParaRPr>
          </a:p>
        </p:txBody>
      </p:sp>
      <p:pic>
        <p:nvPicPr>
          <p:cNvPr id="8" name="Platshållare för innehåll 7"/>
          <p:cNvPicPr>
            <a:picLocks noGrp="1" noChangeAspect="1"/>
          </p:cNvPicPr>
          <p:nvPr>
            <p:ph sz="quarter" idx="12"/>
          </p:nvPr>
        </p:nvPicPr>
        <p:blipFill>
          <a:blip r:embed="rId7"/>
          <a:stretch>
            <a:fillRect/>
          </a:stretch>
        </p:blipFill>
        <p:spPr>
          <a:xfrm>
            <a:off x="6853053" y="2197100"/>
            <a:ext cx="4713422" cy="3143760"/>
          </a:xfrm>
        </p:spPr>
      </p:pic>
      <p:sp>
        <p:nvSpPr>
          <p:cNvPr id="3" name="Rubrik 2"/>
          <p:cNvSpPr>
            <a:spLocks noGrp="1"/>
          </p:cNvSpPr>
          <p:nvPr>
            <p:ph type="title"/>
          </p:nvPr>
        </p:nvSpPr>
        <p:spPr>
          <a:xfrm>
            <a:off x="637117" y="986752"/>
            <a:ext cx="10930467" cy="430887"/>
          </a:xfrm>
        </p:spPr>
        <p:txBody>
          <a:bodyPr vert="horz"/>
          <a:lstStyle/>
          <a:p>
            <a:r>
              <a:rPr lang="sv-SE" dirty="0"/>
              <a:t>Patient- och brukarråd är en av myndighetens viktigaste resurser</a:t>
            </a:r>
          </a:p>
        </p:txBody>
      </p:sp>
      <p:sp>
        <p:nvSpPr>
          <p:cNvPr id="4" name="Platshållare för text 3"/>
          <p:cNvSpPr>
            <a:spLocks noGrp="1"/>
          </p:cNvSpPr>
          <p:nvPr>
            <p:ph type="body" sz="quarter" idx="13"/>
          </p:nvPr>
        </p:nvSpPr>
        <p:spPr>
          <a:xfrm>
            <a:off x="637118" y="1779434"/>
            <a:ext cx="5877982" cy="4359336"/>
          </a:xfrm>
        </p:spPr>
        <p:txBody>
          <a:bodyPr>
            <a:normAutofit/>
          </a:bodyPr>
          <a:lstStyle/>
          <a:p>
            <a:r>
              <a:rPr lang="sv-SE" sz="2000" dirty="0"/>
              <a:t>Fastställt i vår instruktion:</a:t>
            </a:r>
          </a:p>
          <a:p>
            <a:pPr lvl="1">
              <a:buFont typeface="Arial" panose="020B0604020202020204" pitchFamily="34" charset="0"/>
              <a:buChar char="•"/>
            </a:pPr>
            <a:r>
              <a:rPr lang="sv-SE" sz="1600" dirty="0"/>
              <a:t>Vid myndigheten ska det finnas ett patient- och brukarråd. Rådet ska särskilt</a:t>
            </a:r>
          </a:p>
          <a:p>
            <a:pPr lvl="2">
              <a:buFont typeface="Wingdings" panose="05000000000000000000" pitchFamily="2" charset="2"/>
              <a:buChar char="Ø"/>
            </a:pPr>
            <a:r>
              <a:rPr lang="sv-SE" sz="1600" dirty="0"/>
              <a:t>1. identifiera och lämna förslag på lämpliga områden för analys och granskning, samt</a:t>
            </a:r>
          </a:p>
          <a:p>
            <a:pPr lvl="2">
              <a:buFont typeface="Wingdings" panose="05000000000000000000" pitchFamily="2" charset="2"/>
              <a:buChar char="Ø"/>
            </a:pPr>
            <a:r>
              <a:rPr lang="sv-SE" sz="1600" dirty="0"/>
              <a:t>2. bistå myndigheten i arbetet med att identifiera patienters, brukares och medborgares behov av information.</a:t>
            </a:r>
          </a:p>
          <a:p>
            <a:pPr lvl="2">
              <a:buFont typeface="Arial" panose="020B0604020202020204" pitchFamily="34" charset="0"/>
              <a:buChar char="•"/>
            </a:pPr>
            <a:endParaRPr lang="sv-SE" sz="1600" dirty="0">
              <a:solidFill>
                <a:srgbClr val="FF0000"/>
              </a:solidFill>
            </a:endParaRPr>
          </a:p>
          <a:p>
            <a:r>
              <a:rPr lang="sv-SE" sz="2000" dirty="0"/>
              <a:t>Viktig samarbetspartner och perspektivbärare som hjälper oss att hålla fokus på patient-, brukar- och medborgarperspektivet.</a:t>
            </a:r>
          </a:p>
          <a:p>
            <a:r>
              <a:rPr lang="sv-SE" sz="2000" dirty="0"/>
              <a:t>Ett väl fungerande samarbete med rådet är av strategisk betydelse för myndigheten.</a:t>
            </a:r>
          </a:p>
        </p:txBody>
      </p:sp>
    </p:spTree>
    <p:extLst>
      <p:ext uri="{BB962C8B-B14F-4D97-AF65-F5344CB8AC3E}">
        <p14:creationId xmlns:p14="http://schemas.microsoft.com/office/powerpoint/2010/main" val="2420664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txBox="1">
            <a:spLocks/>
          </p:cNvSpPr>
          <p:nvPr/>
        </p:nvSpPr>
        <p:spPr>
          <a:xfrm>
            <a:off x="637117" y="986752"/>
            <a:ext cx="10930467" cy="430887"/>
          </a:xfrm>
          <a:prstGeom prst="rect">
            <a:avLst/>
          </a:prstGeom>
        </p:spPr>
        <p:txBody>
          <a:bodyPr/>
          <a:lstStyle>
            <a:lvl1pPr algn="l" defTabSz="914400" rtl="0" eaLnBrk="1" latinLnBrk="0" hangingPunct="1">
              <a:spcBef>
                <a:spcPct val="0"/>
              </a:spcBef>
              <a:buNone/>
              <a:defRPr sz="2800" kern="1200">
                <a:solidFill>
                  <a:srgbClr val="0088CB"/>
                </a:solidFill>
                <a:latin typeface="+mj-lt"/>
                <a:ea typeface="+mj-ea"/>
                <a:cs typeface="+mj-cs"/>
              </a:defRPr>
            </a:lvl1pPr>
          </a:lstStyle>
          <a:p>
            <a:r>
              <a:rPr lang="sv-SE" dirty="0"/>
              <a:t>Vi arbetar med olika typer av projekt </a:t>
            </a:r>
          </a:p>
        </p:txBody>
      </p:sp>
      <p:cxnSp>
        <p:nvCxnSpPr>
          <p:cNvPr id="8" name="Rak koppling 7"/>
          <p:cNvCxnSpPr/>
          <p:nvPr>
            <p:custDataLst>
              <p:tags r:id="rId1"/>
            </p:custDataLst>
          </p:nvPr>
        </p:nvCxnSpPr>
        <p:spPr bwMode="white">
          <a:xfrm>
            <a:off x="7866461" y="3543300"/>
            <a:ext cx="44053" cy="0"/>
          </a:xfrm>
          <a:prstGeom prst="line">
            <a:avLst/>
          </a:prstGeom>
          <a:ln w="952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Platshållare för text 2"/>
          <p:cNvSpPr>
            <a:spLocks noGrp="1"/>
          </p:cNvSpPr>
          <p:nvPr>
            <p:custDataLst>
              <p:tags r:id="rId2"/>
            </p:custDataLst>
          </p:nvPr>
        </p:nvSpPr>
        <p:spPr bwMode="auto">
          <a:xfrm>
            <a:off x="8992791" y="2537223"/>
            <a:ext cx="425054" cy="15954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342900" indent="-342900" algn="l" defTabSz="914400" rtl="0" eaLnBrk="1" latinLnBrk="0" hangingPunct="1">
              <a:spcBef>
                <a:spcPct val="20000"/>
              </a:spcBef>
              <a:buFont typeface="Arial" pitchFamily="34" charset="0"/>
              <a:buChar char="•"/>
              <a:defRPr lang="sv-SE" sz="1800" kern="1200" dirty="0" smtClean="0">
                <a:solidFill>
                  <a:schemeClr val="tx1"/>
                </a:solidFill>
                <a:latin typeface="+mn-lt"/>
                <a:ea typeface="+mn-ea"/>
                <a:cs typeface="+mn-cs"/>
              </a:defRPr>
            </a:lvl1pPr>
            <a:lvl2pPr marL="706438" indent="-346075" algn="l" defTabSz="914400" rtl="0" eaLnBrk="1" latinLnBrk="0" hangingPunct="1">
              <a:spcBef>
                <a:spcPct val="20000"/>
              </a:spcBef>
              <a:buFont typeface="Arial" pitchFamily="34" charset="0"/>
              <a:buChar char="–"/>
              <a:defRPr lang="sv-SE" sz="1800" kern="1200" dirty="0" smtClean="0">
                <a:solidFill>
                  <a:schemeClr val="tx1"/>
                </a:solidFill>
                <a:latin typeface="+mn-lt"/>
                <a:ea typeface="+mn-ea"/>
                <a:cs typeface="+mn-cs"/>
              </a:defRPr>
            </a:lvl2pPr>
            <a:lvl3pPr marL="1081088" indent="-360363" algn="l" defTabSz="914400" rtl="0" eaLnBrk="1" latinLnBrk="0" hangingPunct="1">
              <a:spcBef>
                <a:spcPct val="20000"/>
              </a:spcBef>
              <a:buFont typeface="Arial" pitchFamily="34" charset="0"/>
              <a:buChar char="–"/>
              <a:defRPr lang="sv-SE" sz="1800" kern="1200" dirty="0" smtClean="0">
                <a:solidFill>
                  <a:schemeClr val="tx1"/>
                </a:solidFill>
                <a:latin typeface="+mn-lt"/>
                <a:ea typeface="+mn-ea"/>
                <a:cs typeface="+mn-cs"/>
              </a:defRPr>
            </a:lvl3pPr>
            <a:lvl4pPr marL="1454150" indent="-360363" algn="l" defTabSz="914400" rtl="0" eaLnBrk="1" latinLnBrk="0" hangingPunct="1">
              <a:spcBef>
                <a:spcPct val="20000"/>
              </a:spcBef>
              <a:buFont typeface="Arial" pitchFamily="34" charset="0"/>
              <a:buChar char="–"/>
              <a:defRPr lang="sv-SE" sz="1800" kern="1200" dirty="0" smtClean="0">
                <a:solidFill>
                  <a:schemeClr val="tx1"/>
                </a:solidFill>
                <a:latin typeface="+mn-lt"/>
                <a:ea typeface="+mn-ea"/>
                <a:cs typeface="+mn-cs"/>
              </a:defRPr>
            </a:lvl4pPr>
            <a:lvl5pPr marL="1801813" indent="-347663" algn="l" defTabSz="914400" rtl="0" eaLnBrk="1" latinLnBrk="0" hangingPunct="1">
              <a:spcBef>
                <a:spcPct val="20000"/>
              </a:spcBef>
              <a:buFont typeface="Arial" pitchFamily="34" charset="0"/>
              <a:buChar char="–"/>
              <a:defRPr lang="sv-SE" sz="1800" kern="1200" dirty="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spcAft>
                <a:spcPct val="0"/>
              </a:spcAft>
              <a:buNone/>
            </a:pPr>
            <a:endParaRPr lang="sv-SE" sz="1050" dirty="0">
              <a:sym typeface="+mn-lt"/>
            </a:endParaRPr>
          </a:p>
        </p:txBody>
      </p:sp>
      <p:sp>
        <p:nvSpPr>
          <p:cNvPr id="12" name="Platshållare för text 11"/>
          <p:cNvSpPr>
            <a:spLocks noGrp="1"/>
          </p:cNvSpPr>
          <p:nvPr>
            <p:ph type="body" sz="quarter" idx="14"/>
          </p:nvPr>
        </p:nvSpPr>
        <p:spPr>
          <a:xfrm>
            <a:off x="2032518" y="2302636"/>
            <a:ext cx="3797943" cy="1087421"/>
          </a:xfrm>
        </p:spPr>
        <p:txBody>
          <a:bodyPr/>
          <a:lstStyle/>
          <a:p>
            <a:endParaRPr lang="sv-SE" dirty="0"/>
          </a:p>
        </p:txBody>
      </p:sp>
      <p:sp>
        <p:nvSpPr>
          <p:cNvPr id="13" name="Platshållare för text 12"/>
          <p:cNvSpPr>
            <a:spLocks noGrp="1"/>
          </p:cNvSpPr>
          <p:nvPr>
            <p:ph type="body" sz="quarter" idx="28"/>
          </p:nvPr>
        </p:nvSpPr>
        <p:spPr>
          <a:xfrm>
            <a:off x="2031989" y="2293296"/>
            <a:ext cx="3423788" cy="1054099"/>
          </a:xfrm>
        </p:spPr>
        <p:txBody>
          <a:bodyPr anchor="ctr">
            <a:noAutofit/>
          </a:bodyPr>
          <a:lstStyle/>
          <a:p>
            <a:pPr algn="ctr"/>
            <a:r>
              <a:rPr lang="sv-SE" sz="2400" dirty="0"/>
              <a:t>Egeninitierade</a:t>
            </a:r>
          </a:p>
        </p:txBody>
      </p:sp>
      <p:sp>
        <p:nvSpPr>
          <p:cNvPr id="19" name="Platshållare för text 18"/>
          <p:cNvSpPr>
            <a:spLocks noGrp="1"/>
          </p:cNvSpPr>
          <p:nvPr>
            <p:ph type="body" sz="quarter" idx="33"/>
          </p:nvPr>
        </p:nvSpPr>
        <p:spPr>
          <a:xfrm>
            <a:off x="2032518" y="3731741"/>
            <a:ext cx="3797943" cy="1087421"/>
          </a:xfrm>
        </p:spPr>
        <p:txBody>
          <a:bodyPr/>
          <a:lstStyle/>
          <a:p>
            <a:endParaRPr lang="sv-SE" dirty="0"/>
          </a:p>
        </p:txBody>
      </p:sp>
      <p:sp>
        <p:nvSpPr>
          <p:cNvPr id="20" name="Platshållare för text 19"/>
          <p:cNvSpPr>
            <a:spLocks noGrp="1"/>
          </p:cNvSpPr>
          <p:nvPr>
            <p:ph type="body" sz="quarter" idx="34"/>
          </p:nvPr>
        </p:nvSpPr>
        <p:spPr>
          <a:xfrm>
            <a:off x="2031989" y="3731741"/>
            <a:ext cx="3423788" cy="1054099"/>
          </a:xfrm>
        </p:spPr>
        <p:txBody>
          <a:bodyPr anchor="ctr">
            <a:normAutofit/>
          </a:bodyPr>
          <a:lstStyle/>
          <a:p>
            <a:pPr algn="ctr"/>
            <a:r>
              <a:rPr lang="sv-SE" sz="2400" dirty="0"/>
              <a:t>Regeringsuppdrag</a:t>
            </a:r>
            <a:endParaRPr lang="sv-SE" sz="2000" dirty="0"/>
          </a:p>
        </p:txBody>
      </p:sp>
      <p:pic>
        <p:nvPicPr>
          <p:cNvPr id="5" name="Bildobjekt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9726" y="1439378"/>
            <a:ext cx="1480449" cy="2160000"/>
          </a:xfrm>
          <a:prstGeom prst="rect">
            <a:avLst/>
          </a:prstGeom>
          <a:effectLst>
            <a:outerShdw blurRad="50800" dist="38100" dir="2700000" algn="tl" rotWithShape="0">
              <a:prstClr val="black">
                <a:alpha val="40000"/>
              </a:prstClr>
            </a:outerShdw>
          </a:effectLst>
        </p:spPr>
      </p:pic>
      <p:pic>
        <p:nvPicPr>
          <p:cNvPr id="6" name="Bildobjekt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9062" y="2463300"/>
            <a:ext cx="1480450" cy="2160000"/>
          </a:xfrm>
          <a:prstGeom prst="rect">
            <a:avLst/>
          </a:prstGeom>
          <a:effectLst>
            <a:outerShdw blurRad="50800" dist="38100" dir="2700000" algn="tl" rotWithShape="0">
              <a:prstClr val="black">
                <a:alpha val="40000"/>
              </a:prstClr>
            </a:outerShdw>
          </a:effectLst>
        </p:spPr>
      </p:pic>
      <p:pic>
        <p:nvPicPr>
          <p:cNvPr id="7" name="Bildobjekt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60504" y="3195451"/>
            <a:ext cx="1480450" cy="2160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68241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8"/>
          <p:cNvSpPr>
            <a:spLocks noGrp="1"/>
          </p:cNvSpPr>
          <p:nvPr>
            <p:ph type="title"/>
          </p:nvPr>
        </p:nvSpPr>
        <p:spPr/>
        <p:txBody>
          <a:bodyPr/>
          <a:lstStyle/>
          <a:p>
            <a:r>
              <a:rPr lang="sv-SE" dirty="0"/>
              <a:t>Vi arbetar med internationella jämförelser</a:t>
            </a:r>
          </a:p>
        </p:txBody>
      </p:sp>
      <p:sp>
        <p:nvSpPr>
          <p:cNvPr id="10" name="Platshållare för innehåll 9"/>
          <p:cNvSpPr>
            <a:spLocks noGrp="1"/>
          </p:cNvSpPr>
          <p:nvPr>
            <p:ph sz="half" idx="14"/>
          </p:nvPr>
        </p:nvSpPr>
        <p:spPr>
          <a:xfrm>
            <a:off x="637117" y="2066365"/>
            <a:ext cx="8180087" cy="4399384"/>
          </a:xfrm>
        </p:spPr>
        <p:txBody>
          <a:bodyPr>
            <a:normAutofit/>
          </a:bodyPr>
          <a:lstStyle/>
          <a:p>
            <a:pPr>
              <a:buFont typeface="Calibri" panose="020F0502020204030204" pitchFamily="34" charset="0"/>
              <a:buChar char="•"/>
            </a:pPr>
            <a:r>
              <a:rPr lang="sv-SE" sz="2400" dirty="0"/>
              <a:t>The </a:t>
            </a:r>
            <a:r>
              <a:rPr lang="sv-SE" sz="2400" dirty="0" err="1"/>
              <a:t>European</a:t>
            </a:r>
            <a:r>
              <a:rPr lang="sv-SE" sz="2400" dirty="0"/>
              <a:t> </a:t>
            </a:r>
            <a:r>
              <a:rPr lang="sv-SE" sz="2400" dirty="0" err="1"/>
              <a:t>O</a:t>
            </a:r>
            <a:r>
              <a:rPr lang="sv-SE" sz="2400"/>
              <a:t>bservatory</a:t>
            </a:r>
            <a:r>
              <a:rPr lang="sv-SE" sz="2400" dirty="0"/>
              <a:t> on Health Systems </a:t>
            </a:r>
            <a:br>
              <a:rPr lang="sv-SE" sz="2400" dirty="0"/>
            </a:br>
            <a:r>
              <a:rPr lang="sv-SE" sz="2400" dirty="0"/>
              <a:t>and </a:t>
            </a:r>
            <a:r>
              <a:rPr lang="sv-SE" sz="2400" dirty="0" err="1"/>
              <a:t>Policies</a:t>
            </a:r>
            <a:r>
              <a:rPr lang="sv-SE" sz="2400" dirty="0"/>
              <a:t> </a:t>
            </a:r>
          </a:p>
          <a:p>
            <a:pPr>
              <a:buFont typeface="Calibri" panose="020F0502020204030204" pitchFamily="34" charset="0"/>
              <a:buChar char="•"/>
            </a:pPr>
            <a:endParaRPr lang="sv-SE" sz="2400" dirty="0"/>
          </a:p>
          <a:p>
            <a:pPr>
              <a:buFont typeface="Calibri" panose="020F0502020204030204" pitchFamily="34" charset="0"/>
              <a:buChar char="•"/>
            </a:pPr>
            <a:r>
              <a:rPr lang="sv-SE" sz="2400" dirty="0"/>
              <a:t>International Health Policy Survey </a:t>
            </a:r>
          </a:p>
          <a:p>
            <a:pPr>
              <a:buFont typeface="Calibri" panose="020F0502020204030204" pitchFamily="34" charset="0"/>
              <a:buChar char="•"/>
            </a:pPr>
            <a:endParaRPr lang="sv-SE" sz="2400" dirty="0"/>
          </a:p>
          <a:p>
            <a:pPr>
              <a:buFont typeface="Calibri" panose="020F0502020204030204" pitchFamily="34" charset="0"/>
              <a:buChar char="•"/>
            </a:pPr>
            <a:r>
              <a:rPr lang="sv-SE" sz="2400" dirty="0"/>
              <a:t>Andra internationella utblickar och jämförelser</a:t>
            </a:r>
          </a:p>
        </p:txBody>
      </p:sp>
      <p:pic>
        <p:nvPicPr>
          <p:cNvPr id="8" name="Bildobjekt 7"/>
          <p:cNvPicPr>
            <a:picLocks noChangeAspect="1"/>
          </p:cNvPicPr>
          <p:nvPr/>
        </p:nvPicPr>
        <p:blipFill rotWithShape="1">
          <a:blip r:embed="rId3">
            <a:extLst>
              <a:ext uri="{28A0092B-C50C-407E-A947-70E740481C1C}">
                <a14:useLocalDpi xmlns:a14="http://schemas.microsoft.com/office/drawing/2010/main" val="0"/>
              </a:ext>
            </a:extLst>
          </a:blip>
          <a:srcRect r="13402"/>
          <a:stretch/>
        </p:blipFill>
        <p:spPr>
          <a:xfrm>
            <a:off x="7717384" y="519568"/>
            <a:ext cx="4466150" cy="5157375"/>
          </a:xfrm>
          <a:prstGeom prst="rect">
            <a:avLst/>
          </a:prstGeom>
        </p:spPr>
      </p:pic>
    </p:spTree>
    <p:extLst>
      <p:ext uri="{BB962C8B-B14F-4D97-AF65-F5344CB8AC3E}">
        <p14:creationId xmlns:p14="http://schemas.microsoft.com/office/powerpoint/2010/main" val="2756157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CE640A31-DA15-4924-92C1-B170E3909CA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8" name="Objekt 7" hidden="1">
                        <a:extLst>
                          <a:ext uri="{FF2B5EF4-FFF2-40B4-BE49-F238E27FC236}">
                            <a16:creationId xmlns:a16="http://schemas.microsoft.com/office/drawing/2014/main" id="{CE640A31-DA15-4924-92C1-B170E3909CA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ubrik 4">
            <a:extLst>
              <a:ext uri="{FF2B5EF4-FFF2-40B4-BE49-F238E27FC236}">
                <a16:creationId xmlns:a16="http://schemas.microsoft.com/office/drawing/2014/main" id="{01A7377C-54ED-4001-9DBA-7916ACFA81BC}"/>
              </a:ext>
            </a:extLst>
          </p:cNvPr>
          <p:cNvSpPr>
            <a:spLocks noGrp="1"/>
          </p:cNvSpPr>
          <p:nvPr>
            <p:ph type="title"/>
          </p:nvPr>
        </p:nvSpPr>
        <p:spPr>
          <a:xfrm>
            <a:off x="637117" y="986752"/>
            <a:ext cx="10930467" cy="430887"/>
          </a:xfrm>
        </p:spPr>
        <p:txBody>
          <a:bodyPr vert="horz"/>
          <a:lstStyle/>
          <a:p>
            <a:r>
              <a:rPr lang="sv-SE" dirty="0"/>
              <a:t>Detta karakteriserar vår analysverksamhet</a:t>
            </a:r>
          </a:p>
        </p:txBody>
      </p:sp>
      <p:graphicFrame>
        <p:nvGraphicFramePr>
          <p:cNvPr id="2" name="Tabell 2">
            <a:extLst>
              <a:ext uri="{FF2B5EF4-FFF2-40B4-BE49-F238E27FC236}">
                <a16:creationId xmlns:a16="http://schemas.microsoft.com/office/drawing/2014/main" id="{57F73182-B6E2-FBF7-4484-FBB1EDAE11A6}"/>
              </a:ext>
            </a:extLst>
          </p:cNvPr>
          <p:cNvGraphicFramePr>
            <a:graphicFrameLocks noGrp="1"/>
          </p:cNvGraphicFramePr>
          <p:nvPr/>
        </p:nvGraphicFramePr>
        <p:xfrm>
          <a:off x="616853" y="1597025"/>
          <a:ext cx="9496883" cy="3291840"/>
        </p:xfrm>
        <a:graphic>
          <a:graphicData uri="http://schemas.openxmlformats.org/drawingml/2006/table">
            <a:tbl>
              <a:tblPr>
                <a:tableStyleId>{5C22544A-7EE6-4342-B048-85BDC9FD1C3A}</a:tableStyleId>
              </a:tblPr>
              <a:tblGrid>
                <a:gridCol w="3748233">
                  <a:extLst>
                    <a:ext uri="{9D8B030D-6E8A-4147-A177-3AD203B41FA5}">
                      <a16:colId xmlns:a16="http://schemas.microsoft.com/office/drawing/2014/main" val="504897245"/>
                    </a:ext>
                  </a:extLst>
                </a:gridCol>
                <a:gridCol w="5748650">
                  <a:extLst>
                    <a:ext uri="{9D8B030D-6E8A-4147-A177-3AD203B41FA5}">
                      <a16:colId xmlns:a16="http://schemas.microsoft.com/office/drawing/2014/main" val="9311867"/>
                    </a:ext>
                  </a:extLst>
                </a:gridCol>
              </a:tblGrid>
              <a:tr h="370840">
                <a:tc>
                  <a:txBody>
                    <a:bodyPr/>
                    <a:lstStyle/>
                    <a:p>
                      <a:pPr marL="0" indent="0">
                        <a:buNone/>
                      </a:pPr>
                      <a:r>
                        <a:rPr lang="sv-SE" b="1" dirty="0"/>
                        <a:t>Tydlig empirisk inriktning</a:t>
                      </a:r>
                    </a:p>
                    <a:p>
                      <a:endParaRPr lang="sv-SE" dirty="0"/>
                    </a:p>
                  </a:txBody>
                  <a:tcPr>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800" dirty="0"/>
                        <a:t>Tillför ny kunskap om ”verklighetens beskaffenhet” genom egna undersökningar och datainsamlingar</a:t>
                      </a:r>
                    </a:p>
                    <a:p>
                      <a:pPr marL="285750" indent="-285750">
                        <a:buFont typeface="Arial" panose="020B0604020202020204" pitchFamily="34" charset="0"/>
                        <a:buChar char="•"/>
                      </a:pPr>
                      <a:endParaRPr lang="sv-SE" dirty="0"/>
                    </a:p>
                  </a:txBody>
                  <a:tcPr>
                    <a:noFill/>
                  </a:tcPr>
                </a:tc>
                <a:extLst>
                  <a:ext uri="{0D108BD9-81ED-4DB2-BD59-A6C34878D82A}">
                    <a16:rowId xmlns:a16="http://schemas.microsoft.com/office/drawing/2014/main" val="363630311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b="1" dirty="0"/>
                        <a:t>Tillförlitliga metoder och </a:t>
                      </a:r>
                      <a:r>
                        <a:rPr lang="sv-SE" sz="1800" b="1" dirty="0" err="1"/>
                        <a:t>triangulerande</a:t>
                      </a:r>
                      <a:r>
                        <a:rPr lang="sv-SE" sz="1800" b="1" dirty="0"/>
                        <a:t> arbetssätt</a:t>
                      </a:r>
                    </a:p>
                    <a:p>
                      <a:endParaRPr lang="sv-SE" sz="1800" dirty="0"/>
                    </a:p>
                  </a:txBody>
                  <a:tcPr>
                    <a:noFill/>
                  </a:tcPr>
                </a:tc>
                <a:tc>
                  <a:txBody>
                    <a:bodyPr/>
                    <a:lstStyle/>
                    <a:p>
                      <a:pPr marL="285750" lvl="1" indent="-285750">
                        <a:buFont typeface="Arial" panose="020B0604020202020204" pitchFamily="34" charset="0"/>
                        <a:buChar char="•"/>
                      </a:pPr>
                      <a:r>
                        <a:rPr lang="sv-SE" dirty="0"/>
                        <a:t>Genomför både kvantitativa och kvalitativa analyser</a:t>
                      </a:r>
                      <a:endParaRPr lang="sv-SE" sz="1800" dirty="0"/>
                    </a:p>
                    <a:p>
                      <a:pPr marL="285750" lvl="1" indent="-285750">
                        <a:buFont typeface="Arial" panose="020B0604020202020204" pitchFamily="34" charset="0"/>
                        <a:buChar char="•"/>
                      </a:pPr>
                      <a:r>
                        <a:rPr lang="sv-SE" sz="1800" dirty="0"/>
                        <a:t>Använder olika datakällor</a:t>
                      </a:r>
                    </a:p>
                    <a:p>
                      <a:pPr marL="285750" indent="-285750">
                        <a:buFont typeface="Arial" panose="020B0604020202020204" pitchFamily="34" charset="0"/>
                        <a:buChar char="•"/>
                      </a:pPr>
                      <a:endParaRPr lang="sv-SE" sz="1800" dirty="0"/>
                    </a:p>
                  </a:txBody>
                  <a:tcPr>
                    <a:noFill/>
                  </a:tcPr>
                </a:tc>
                <a:extLst>
                  <a:ext uri="{0D108BD9-81ED-4DB2-BD59-A6C34878D82A}">
                    <a16:rowId xmlns:a16="http://schemas.microsoft.com/office/drawing/2014/main" val="3495388846"/>
                  </a:ext>
                </a:extLst>
              </a:tr>
              <a:tr h="2436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b="1" dirty="0"/>
                        <a:t>Ibland konceptuellt/teoretiskt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b="1" dirty="0"/>
                        <a:t>Samarbetar med externa aktörer</a:t>
                      </a:r>
                    </a:p>
                  </a:txBody>
                  <a:tcPr>
                    <a:noFill/>
                  </a:tcPr>
                </a:tc>
                <a:tc>
                  <a:txBody>
                    <a:bodyPr/>
                    <a:lstStyle/>
                    <a:p>
                      <a:pPr marL="285750" lvl="1" indent="-285750">
                        <a:buFont typeface="Arial" panose="020B0604020202020204" pitchFamily="34" charset="0"/>
                        <a:buChar char="•"/>
                      </a:pPr>
                      <a:r>
                        <a:rPr lang="sv-SE" sz="1800" dirty="0"/>
                        <a:t>Skapar ökad förståelse för ett visst fenomen</a:t>
                      </a:r>
                    </a:p>
                    <a:p>
                      <a:pPr marL="285750" lvl="1" indent="-285750">
                        <a:buFont typeface="Arial" panose="020B0604020202020204" pitchFamily="34" charset="0"/>
                        <a:buChar char="•"/>
                      </a:pPr>
                      <a:r>
                        <a:rPr lang="sv-SE" sz="1800" dirty="0"/>
                        <a:t>Tydliggör hur olika beståndsdelar är relaterade</a:t>
                      </a:r>
                    </a:p>
                    <a:p>
                      <a:pPr marL="285750" lvl="1" indent="-285750">
                        <a:buFont typeface="Arial" panose="020B0604020202020204" pitchFamily="34" charset="0"/>
                        <a:buChar char="•"/>
                      </a:pPr>
                      <a:endParaRPr lang="sv-SE" sz="1800" dirty="0"/>
                    </a:p>
                    <a:p>
                      <a:pPr marL="285750" lvl="1" indent="-285750">
                        <a:buFont typeface="Arial" panose="020B0604020202020204" pitchFamily="34" charset="0"/>
                        <a:buChar char="•"/>
                      </a:pPr>
                      <a:r>
                        <a:rPr lang="sv-SE" sz="1800" dirty="0"/>
                        <a:t>Uppdrag till forskare, andra myndigheter eller konsulter</a:t>
                      </a:r>
                    </a:p>
                    <a:p>
                      <a:pPr marL="285750" lvl="1" indent="-285750">
                        <a:buFont typeface="Arial" panose="020B0604020202020204" pitchFamily="34" charset="0"/>
                        <a:buChar char="•"/>
                      </a:pPr>
                      <a:r>
                        <a:rPr lang="sv-SE" sz="1800" dirty="0"/>
                        <a:t>Knyter expertgrupper till projekten</a:t>
                      </a:r>
                    </a:p>
                  </a:txBody>
                  <a:tcPr>
                    <a:noFill/>
                  </a:tcPr>
                </a:tc>
                <a:extLst>
                  <a:ext uri="{0D108BD9-81ED-4DB2-BD59-A6C34878D82A}">
                    <a16:rowId xmlns:a16="http://schemas.microsoft.com/office/drawing/2014/main" val="3338314371"/>
                  </a:ext>
                </a:extLst>
              </a:tr>
            </a:tbl>
          </a:graphicData>
        </a:graphic>
      </p:graphicFrame>
      <p:pic>
        <p:nvPicPr>
          <p:cNvPr id="7" name="Bild 6" descr="Måltavla kontur">
            <a:extLst>
              <a:ext uri="{FF2B5EF4-FFF2-40B4-BE49-F238E27FC236}">
                <a16:creationId xmlns:a16="http://schemas.microsoft.com/office/drawing/2014/main" id="{DB42E49B-32D9-4406-9045-8DFE37E887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79870" y="4637529"/>
            <a:ext cx="1487714" cy="1487714"/>
          </a:xfrm>
          <a:prstGeom prst="rect">
            <a:avLst/>
          </a:prstGeom>
        </p:spPr>
      </p:pic>
      <p:sp>
        <p:nvSpPr>
          <p:cNvPr id="6" name="Rektangel 5">
            <a:extLst>
              <a:ext uri="{FF2B5EF4-FFF2-40B4-BE49-F238E27FC236}">
                <a16:creationId xmlns:a16="http://schemas.microsoft.com/office/drawing/2014/main" id="{9E06EA8B-1727-4C7E-9C65-59E98785C6C3}"/>
              </a:ext>
            </a:extLst>
          </p:cNvPr>
          <p:cNvSpPr/>
          <p:nvPr/>
        </p:nvSpPr>
        <p:spPr>
          <a:xfrm>
            <a:off x="633788" y="5478912"/>
            <a:ext cx="8137680" cy="646331"/>
          </a:xfrm>
          <a:prstGeom prst="rect">
            <a:avLst/>
          </a:prstGeom>
          <a:solidFill>
            <a:schemeClr val="bg1">
              <a:lumMod val="95000"/>
            </a:schemeClr>
          </a:solidFill>
        </p:spPr>
        <p:txBody>
          <a:bodyPr wrap="square">
            <a:spAutoFit/>
          </a:bodyPr>
          <a:lstStyle/>
          <a:p>
            <a:r>
              <a:rPr lang="sv-SE" dirty="0"/>
              <a:t>… att hantera individdata via egen registerlag och utbyggd befolkningspanel gör det möjligt för oss att genomföra mer avancerade analyser</a:t>
            </a:r>
          </a:p>
        </p:txBody>
      </p:sp>
    </p:spTree>
    <p:extLst>
      <p:ext uri="{BB962C8B-B14F-4D97-AF65-F5344CB8AC3E}">
        <p14:creationId xmlns:p14="http://schemas.microsoft.com/office/powerpoint/2010/main" val="40139809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ff2bc79a42d4e1134194e983bf134319e6f264"/>
  <p:tag name="THINKCELLPRESENTATIONDONOTDELETE" val="&lt;?xml version=&quot;1.0&quot; encoding=&quot;UTF-16&quot; standalone=&quot;yes&quot;?&gt;&lt;root reqver=&quot;23045&quot;&gt;&lt;version val=&quot;25158&quot;/&gt;&lt;CPresentation id=&quot;1&quot;&gt;&lt;m_precDefaultNumber&gt;&lt;m_bNumberIsYear val=&quot;1&quot;/&gt;&lt;m_chMinusSymbol&gt;-&lt;/m_chMinusSymbol&gt;&lt;m_chDecimalSymbol17909&gt;,&lt;/m_chDecimalSymbol17909&gt;&lt;m_nGroupingDigits17909 val=&quot;3&quot;/&gt;&lt;m_chGroupingSymbol17909&gt; &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 &lt;/m_chGroupingSymbol17909&gt;&lt;m_strSuffix17909&gt;%&lt;/m_strSuffix17909&gt;&lt;m_yearfmt&gt;&lt;begin val=&quot;0&quot;/&gt;&lt;end val=&quot;4&quot;/&gt;&lt;/m_yearfmt&gt;&lt;/m_precDefaultPercent&gt;&lt;m_precDefaultDate&gt;&lt;m_bNumberIsYear val=&quot;0&quot;/&gt;&lt;m_strFormatTime&gt;%Y-%m-%d&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0&quot;/&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QvAIf9UP3EqJ9kkxeabio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98gD5Ko3sUy2sFOkAwZy3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0K3lfgTBE0GwGB9aQs0wQ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LBnma3JiyWaVa9UkK1Gek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QvAIf9UP3EqJ9kkxeabio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QvAIf9UP3EqJ9kkxeabio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efnoFltkRHe3WeEf9BSel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rkPYaYBzTjWxaRJhBmZ6z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GTQIV5GcSUeo56l2g3CLD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yd9x2s.pQdwXJzBiE4Uwd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QvAIf9UP3EqJ9kkxeabio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98gD5Ko3sUy2sFOkAwZy3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0K3lfgTBE0GwGB9aQs0wQQ"/>
</p:tagLst>
</file>

<file path=ppt/theme/theme1.xml><?xml version="1.0" encoding="utf-8"?>
<a:theme xmlns:a="http://schemas.openxmlformats.org/drawingml/2006/main" name="Vårdanalys PowerPoint mall">
  <a:themeElements>
    <a:clrScheme name="Vårdanalys">
      <a:dk1>
        <a:sysClr val="windowText" lastClr="000000"/>
      </a:dk1>
      <a:lt1>
        <a:sysClr val="window" lastClr="FFFFFF"/>
      </a:lt1>
      <a:dk2>
        <a:srgbClr val="80888A"/>
      </a:dk2>
      <a:lt2>
        <a:srgbClr val="575E5F"/>
      </a:lt2>
      <a:accent1>
        <a:srgbClr val="C8DC5E"/>
      </a:accent1>
      <a:accent2>
        <a:srgbClr val="5FBC5E"/>
      </a:accent2>
      <a:accent3>
        <a:srgbClr val="009660"/>
      </a:accent3>
      <a:accent4>
        <a:srgbClr val="ACE1FA"/>
      </a:accent4>
      <a:accent5>
        <a:srgbClr val="23C4F4"/>
      </a:accent5>
      <a:accent6>
        <a:srgbClr val="0091D1"/>
      </a:accent6>
      <a:hlink>
        <a:srgbClr val="0000FF"/>
      </a:hlink>
      <a:folHlink>
        <a:srgbClr val="800080"/>
      </a:folHlink>
    </a:clrScheme>
    <a:fontScheme name="Stort Citattecke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rgbClr val="AAAFB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err="1" smtClean="0"/>
        </a:defPPr>
      </a:lstStyle>
    </a:txDef>
  </a:objectDefaults>
  <a:extraClrSchemeLst/>
  <a:extLst>
    <a:ext uri="{05A4C25C-085E-4340-85A3-A5531E510DB2}">
      <thm15:themeFamily xmlns:thm15="http://schemas.microsoft.com/office/thememl/2012/main" name="PPT_2020.pptx" id="{80562AF1-2F92-4A00-816E-BC2265EF7E18}" vid="{71F65ED8-3CCB-4D47-88B9-2E060722F0E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x00c5_r xmlns="7b11d874-14a3-44c9-9a0c-7562e82ae4de">2030</_x00c5_r>
    <Akriveras_x002f_Gallras xmlns="7b11d874-14a3-44c9-9a0c-7562e82ae4de">Gallras</Akriveras_x002f_Gallras>
    <TaxCatchAll xmlns="235b7e34-fa13-4c57-be74-f2bf0453d487" xsi:nil="true"/>
    <_DCDateCreated xmlns="http://schemas.microsoft.com/sharepoint/v3/fields" xsi:nil="true"/>
    <lcf76f155ced4ddcb4097134ff3c332f xmlns="7b11d874-14a3-44c9-9a0c-7562e82ae4d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AFD142E60AA9614B9C24354B3004B964" ma:contentTypeVersion="21" ma:contentTypeDescription="Skapa ett nytt dokument." ma:contentTypeScope="" ma:versionID="8228b1b9e34b938a23d5e76514f7b758">
  <xsd:schema xmlns:xsd="http://www.w3.org/2001/XMLSchema" xmlns:xs="http://www.w3.org/2001/XMLSchema" xmlns:p="http://schemas.microsoft.com/office/2006/metadata/properties" xmlns:ns2="7b11d874-14a3-44c9-9a0c-7562e82ae4de" xmlns:ns3="http://schemas.microsoft.com/sharepoint/v3/fields" xmlns:ns4="235b7e34-fa13-4c57-be74-f2bf0453d487" targetNamespace="http://schemas.microsoft.com/office/2006/metadata/properties" ma:root="true" ma:fieldsID="e582090d81504a5d008b2ffd3202c77b" ns2:_="" ns3:_="" ns4:_="">
    <xsd:import namespace="7b11d874-14a3-44c9-9a0c-7562e82ae4de"/>
    <xsd:import namespace="http://schemas.microsoft.com/sharepoint/v3/fields"/>
    <xsd:import namespace="235b7e34-fa13-4c57-be74-f2bf0453d487"/>
    <xsd:element name="properties">
      <xsd:complexType>
        <xsd:sequence>
          <xsd:element name="documentManagement">
            <xsd:complexType>
              <xsd:all>
                <xsd:element ref="ns2:_x00c5_r"/>
                <xsd:element ref="ns2:Akriveras_x002f_Gallras"/>
                <xsd:element ref="ns3:_DCDateCreated" minOccurs="0"/>
                <xsd:element ref="ns2:MediaServiceMetadata" minOccurs="0"/>
                <xsd:element ref="ns2:MediaServiceFastMetadata" minOccurs="0"/>
                <xsd:element ref="ns2:MediaServiceDateTaken" minOccurs="0"/>
                <xsd:element ref="ns2:MediaLengthInSeconds" minOccurs="0"/>
                <xsd:element ref="ns2:lcf76f155ced4ddcb4097134ff3c332f" minOccurs="0"/>
                <xsd:element ref="ns4:TaxCatchAll" minOccurs="0"/>
                <xsd:element ref="ns2:MediaServiceGenerationTime" minOccurs="0"/>
                <xsd:element ref="ns2:MediaServiceEventHashCode" minOccurs="0"/>
                <xsd:element ref="ns2:MediaServiceOCR" minOccurs="0"/>
                <xsd:element ref="ns4:SharedWithUsers" minOccurs="0"/>
                <xsd:element ref="ns4:SharedWithDetail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11d874-14a3-44c9-9a0c-7562e82ae4de" elementFormDefault="qualified">
    <xsd:import namespace="http://schemas.microsoft.com/office/2006/documentManagement/types"/>
    <xsd:import namespace="http://schemas.microsoft.com/office/infopath/2007/PartnerControls"/>
    <xsd:element name="_x00c5_r" ma:index="8" ma:displayName="År" ma:decimals="0" ma:default="2030" ma:internalName="_x00c5_r" ma:readOnly="false" ma:percentage="FALSE">
      <xsd:simpleType>
        <xsd:restriction base="dms:Number">
          <xsd:maxInclusive value="2099"/>
          <xsd:minInclusive value="2010"/>
        </xsd:restriction>
      </xsd:simpleType>
    </xsd:element>
    <xsd:element name="Akriveras_x002f_Gallras" ma:index="9" ma:displayName="Akriveras/Gallras" ma:default="Gallras" ma:format="RadioButtons" ma:internalName="Akriveras_x002f_Gallras" ma:readOnly="false">
      <xsd:simpleType>
        <xsd:restriction base="dms:Choice">
          <xsd:enumeration value="Arkiveras"/>
          <xsd:enumeration value="Gallras"/>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descriptio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41589e33-6eab-411a-aa78-e31f18f976b1"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Location" ma:index="24" nillable="true" ma:displayName="Location" ma:descrip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DCDateCreated" ma:index="10" nillable="true" ma:displayName="Skapad" ma:description="Datumet resursen skapades" ma:format="DateOnly" ma:internalName="_DCDateCreated" ma:readOnly="fals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35b7e34-fa13-4c57-be74-f2bf0453d487"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1c72e5a2-a184-4efa-ae8a-ec76ae37c623}" ma:internalName="TaxCatchAll" ma:showField="CatchAllData" ma:web="235b7e34-fa13-4c57-be74-f2bf0453d487">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1"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00905C8-AAAD-4264-8566-F4066511A7B7}">
  <ds:schemaRefs>
    <ds:schemaRef ds:uri="http://schemas.microsoft.com/sharepoint/v3/contenttype/forms"/>
  </ds:schemaRefs>
</ds:datastoreItem>
</file>

<file path=customXml/itemProps2.xml><?xml version="1.0" encoding="utf-8"?>
<ds:datastoreItem xmlns:ds="http://schemas.openxmlformats.org/officeDocument/2006/customXml" ds:itemID="{2277EFBA-D394-4BC8-88F4-D8F930F6C3AB}">
  <ds:schemaRefs>
    <ds:schemaRef ds:uri="http://schemas.microsoft.com/office/2006/metadata/properties"/>
    <ds:schemaRef ds:uri="http://schemas.microsoft.com/office/infopath/2007/PartnerControls"/>
    <ds:schemaRef ds:uri="7b11d874-14a3-44c9-9a0c-7562e82ae4de"/>
    <ds:schemaRef ds:uri="235b7e34-fa13-4c57-be74-f2bf0453d487"/>
    <ds:schemaRef ds:uri="http://schemas.microsoft.com/sharepoint/v3/fields"/>
  </ds:schemaRefs>
</ds:datastoreItem>
</file>

<file path=customXml/itemProps3.xml><?xml version="1.0" encoding="utf-8"?>
<ds:datastoreItem xmlns:ds="http://schemas.openxmlformats.org/officeDocument/2006/customXml" ds:itemID="{BA8586DD-F69C-429C-98FA-0773957157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11d874-14a3-44c9-9a0c-7562e82ae4de"/>
    <ds:schemaRef ds:uri="http://schemas.microsoft.com/sharepoint/v3/fields"/>
    <ds:schemaRef ds:uri="235b7e34-fa13-4c57-be74-f2bf0453d4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2667</TotalTime>
  <Words>2920</Words>
  <Application>Microsoft Office PowerPoint</Application>
  <PresentationFormat>Bredbild</PresentationFormat>
  <Paragraphs>344</Paragraphs>
  <Slides>43</Slides>
  <Notes>29</Notes>
  <HiddenSlides>0</HiddenSlides>
  <MMClips>0</MMClips>
  <ScaleCrop>false</ScaleCrop>
  <HeadingPairs>
    <vt:vector size="8" baseType="variant">
      <vt:variant>
        <vt:lpstr>Använt teckensnitt</vt:lpstr>
      </vt:variant>
      <vt:variant>
        <vt:i4>8</vt:i4>
      </vt:variant>
      <vt:variant>
        <vt:lpstr>Tema</vt:lpstr>
      </vt:variant>
      <vt:variant>
        <vt:i4>2</vt:i4>
      </vt:variant>
      <vt:variant>
        <vt:lpstr>Serverprogram för OLE-inbäddning</vt:lpstr>
      </vt:variant>
      <vt:variant>
        <vt:i4>1</vt:i4>
      </vt:variant>
      <vt:variant>
        <vt:lpstr>Bildrubriker</vt:lpstr>
      </vt:variant>
      <vt:variant>
        <vt:i4>43</vt:i4>
      </vt:variant>
    </vt:vector>
  </HeadingPairs>
  <TitlesOfParts>
    <vt:vector size="54" baseType="lpstr">
      <vt:lpstr>Aptos</vt:lpstr>
      <vt:lpstr>Aptos Display</vt:lpstr>
      <vt:lpstr>Arial</vt:lpstr>
      <vt:lpstr>Calibri</vt:lpstr>
      <vt:lpstr>Courier New</vt:lpstr>
      <vt:lpstr>Georgia</vt:lpstr>
      <vt:lpstr>Wingdings</vt:lpstr>
      <vt:lpstr>Wingdings 3</vt:lpstr>
      <vt:lpstr>Vårdanalys PowerPoint mall</vt:lpstr>
      <vt:lpstr>Office-tema</vt:lpstr>
      <vt:lpstr>think-cell Slide</vt:lpstr>
      <vt:lpstr>Vård- och omsorgsanalys – vad gör vi och vad är på gång? Och lite om Vårdansvarskommittén.</vt:lpstr>
      <vt:lpstr>Förslag på agenda</vt:lpstr>
      <vt:lpstr>Förslag på agenda</vt:lpstr>
      <vt:lpstr>PowerPoint-presentation</vt:lpstr>
      <vt:lpstr>Det här är Myndigheten för vård- och omsorgsanalys</vt:lpstr>
      <vt:lpstr>Patient- och brukarråd är en av myndighetens viktigaste resurser</vt:lpstr>
      <vt:lpstr>PowerPoint-presentation</vt:lpstr>
      <vt:lpstr>Vi arbetar med internationella jämförelser</vt:lpstr>
      <vt:lpstr>Detta karakteriserar vår analysverksamhet</vt:lpstr>
      <vt:lpstr>Vilka analyser som prioriteras av myndigheten avgörs av följande principer:</vt:lpstr>
      <vt:lpstr>Vår nulägesbild av våra sektorer</vt:lpstr>
      <vt:lpstr>Förslag på agenda</vt:lpstr>
      <vt:lpstr>Utvärdering av satsningen på vårdplatser inom hälso- och sjukvården</vt:lpstr>
      <vt:lpstr>Vi har fått i uppdrag att utvärdera vårdplatssatsningen</vt:lpstr>
      <vt:lpstr>Vi har använt olika metoder i delrapporten</vt:lpstr>
      <vt:lpstr>För regionerna finns det många styrsignaler att förhålla sig till</vt:lpstr>
      <vt:lpstr>Skillnader i arbetssätt, datasystem och operationalisering gör att det finns osäkerheter i de centrala måtten</vt:lpstr>
      <vt:lpstr>Våra övergripande slutsatser</vt:lpstr>
      <vt:lpstr>Arbetet framåt</vt:lpstr>
      <vt:lpstr>Uppdrag att utvärdera lagstiftningen om primärvårdens grunduppdrag</vt:lpstr>
      <vt:lpstr>Införande av primärvårdens grunduppdrag (HSL 13 a kap. 1 §) </vt:lpstr>
      <vt:lpstr>Uppdraget från regeringen består av tre olika delar</vt:lpstr>
      <vt:lpstr>Resultat: Få tecken på mer enhetlig styrning och organisering av primärvården</vt:lpstr>
      <vt:lpstr>Resultat: Grundläggande förutsättningar för uppdraget brister</vt:lpstr>
      <vt:lpstr>Resultat: Förutsättningar för specifika delar av uppdraget varierar</vt:lpstr>
      <vt:lpstr>Resultat: Förutsättningar för specifika delar av uppdraget varierar</vt:lpstr>
      <vt:lpstr>Vårt arbete fortsätter</vt:lpstr>
      <vt:lpstr>Förslag på agenda</vt:lpstr>
      <vt:lpstr>Ansvaret för hälso- och sjukvården </vt:lpstr>
      <vt:lpstr>Uppdraget </vt:lpstr>
      <vt:lpstr>Vårdansvarskommittén </vt:lpstr>
      <vt:lpstr>Om kommitténs betänkande </vt:lpstr>
      <vt:lpstr>Kommitténs bedömning av ett helt statligt huvudmannaskap </vt:lpstr>
      <vt:lpstr>Kommitténs bedömning av ett delvis statligt huvudmannaskap</vt:lpstr>
      <vt:lpstr>Kommittén ser behov av ett utökat statligt ansvar för vissa delar av hälso- och sjukvården</vt:lpstr>
      <vt:lpstr>Kommittén föreslår ett utökat statligt ansvar för sex områden</vt:lpstr>
      <vt:lpstr>Kommittén bedömer att statens styrning av hälso- och sjukvården behöver stärkas och förbättras</vt:lpstr>
      <vt:lpstr>Kommittén lämnar flera förslag om statens styrning av hälso- och sjukvården</vt:lpstr>
      <vt:lpstr>PowerPoint-presentation</vt:lpstr>
      <vt:lpstr>Förslag på agenda</vt:lpstr>
      <vt:lpstr>Frågor - Diskussion</vt:lpstr>
      <vt:lpstr>Några frågor/tankar/reflektioner från er sida</vt:lpstr>
      <vt:lpstr>PowerPoint-presentation</vt:lpstr>
    </vt:vector>
  </TitlesOfParts>
  <Company>Ekonomistyrningsverket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Sandra Rodin</dc:creator>
  <cp:lastModifiedBy>Lena Edberg</cp:lastModifiedBy>
  <cp:revision>169</cp:revision>
  <cp:lastPrinted>2021-03-11T14:09:41Z</cp:lastPrinted>
  <dcterms:created xsi:type="dcterms:W3CDTF">2021-03-11T08:43:40Z</dcterms:created>
  <dcterms:modified xsi:type="dcterms:W3CDTF">2026-02-11T14:01:35Z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0x010100AFD142E60AA9614B9C24354B3004B964</vt:lpwstr>
  </property>
</Properties>
</file>