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83" r:id="rId5"/>
    <p:sldId id="266" r:id="rId6"/>
    <p:sldId id="260" r:id="rId7"/>
    <p:sldId id="267" r:id="rId8"/>
    <p:sldId id="274" r:id="rId9"/>
    <p:sldId id="273" r:id="rId10"/>
    <p:sldId id="271" r:id="rId11"/>
    <p:sldId id="272" r:id="rId12"/>
    <p:sldId id="275" r:id="rId13"/>
    <p:sldId id="276" r:id="rId14"/>
    <p:sldId id="279" r:id="rId15"/>
    <p:sldId id="278" r:id="rId16"/>
    <p:sldId id="280" r:id="rId17"/>
    <p:sldId id="281" r:id="rId18"/>
    <p:sldId id="282" r:id="rId19"/>
    <p:sldId id="284" r:id="rId20"/>
    <p:sldId id="285" r:id="rId21"/>
    <p:sldId id="286" r:id="rId22"/>
    <p:sldId id="287" r:id="rId2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E8175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057" autoAdjust="0"/>
  </p:normalViewPr>
  <p:slideViewPr>
    <p:cSldViewPr>
      <p:cViewPr>
        <p:scale>
          <a:sx n="79" d="100"/>
          <a:sy n="79" d="100"/>
        </p:scale>
        <p:origin x="-2544" y="-14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5FE7E-E362-4062-A117-8BEBB34DAFDB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B5F81-0BA8-4176-AE62-105DF70F13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04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5F81-0BA8-4176-AE62-105DF70F13C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3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5F81-0BA8-4176-AE62-105DF70F13C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3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8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18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12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3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43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06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8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94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40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72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1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73A7-8EC4-4EFD-A477-9A84CCB99221}" type="datetimeFigureOut">
              <a:rPr lang="sv-SE" smtClean="0"/>
              <a:t>2019-10-17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A1F8F-BA29-4CD4-8E71-8EEF85B6FF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2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kriveras_x002f_Gallras xmlns="e9c119cf-83d4-435f-afab-304603bb89f1">Gallras</Akriveras_x002f_Gallras>
    <_x00c5_r xmlns="e9c119cf-83d4-435f-afab-304603bb89f1">2020</_x00c5_r>
    <_DCDateCreated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02144CC7B3A41878248D47F9EDE16" ma:contentTypeVersion="8" ma:contentTypeDescription="Skapa ett nytt dokument." ma:contentTypeScope="" ma:versionID="b106836ff7b231a0d1ba8e713c94bb9d">
  <xsd:schema xmlns:xsd="http://www.w3.org/2001/XMLSchema" xmlns:xs="http://www.w3.org/2001/XMLSchema" xmlns:p="http://schemas.microsoft.com/office/2006/metadata/properties" xmlns:ns2="e9c119cf-83d4-435f-afab-304603bb89f1" xmlns:ns3="http://schemas.microsoft.com/sharepoint/v3/fields" targetNamespace="http://schemas.microsoft.com/office/2006/metadata/properties" ma:root="true" ma:fieldsID="9fe0476c91c7917695ca3d9658a245ea" ns2:_="" ns3:_="">
    <xsd:import namespace="e9c119cf-83d4-435f-afab-304603bb89f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x00c5_r"/>
                <xsd:element ref="ns2:Akriveras_x002f_Gallras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119cf-83d4-435f-afab-304603bb89f1" elementFormDefault="qualified">
    <xsd:import namespace="http://schemas.microsoft.com/office/2006/documentManagement/types"/>
    <xsd:import namespace="http://schemas.microsoft.com/office/infopath/2007/PartnerControls"/>
    <xsd:element name="_x00c5_r" ma:index="8" ma:displayName="År" ma:decimals="0" ma:default="2020" ma:internalName="_x00c5_r" ma:percentage="FALSE">
      <xsd:simpleType>
        <xsd:restriction base="dms:Number">
          <xsd:maxInclusive value="2099"/>
          <xsd:minInclusive value="2010"/>
        </xsd:restriction>
      </xsd:simpleType>
    </xsd:element>
    <xsd:element name="Akriveras_x002f_Gallras" ma:index="9" ma:displayName="Akriveras/Gallras" ma:default="Gallras" ma:format="RadioButtons" ma:internalName="Akriveras_x002f_Gallras">
      <xsd:simpleType>
        <xsd:restriction base="dms:Choice">
          <xsd:enumeration value="Arkiveras"/>
          <xsd:enumeration value="Gallra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0" nillable="true" ma:displayName="Skapad" ma:description="Datumet resursen skapades" ma:format="DateOnly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4DDD7-A028-4D59-9A41-4CCD65F3F1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E4C62-FB95-4039-A43B-4032D65903C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e9c119cf-83d4-435f-afab-304603bb89f1"/>
    <ds:schemaRef ds:uri="http://purl.org/dc/dcmitype/"/>
    <ds:schemaRef ds:uri="http://schemas.microsoft.com/sharepoint/v3/field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835B42-97A6-4630-8236-DCFF9B99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119cf-83d4-435f-afab-304603bb89f1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</Words>
  <Application>Microsoft Office PowerPoint</Application>
  <PresentationFormat>Bildspel på skärmen (16:9)</PresentationFormat>
  <Paragraphs>2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Jaana Logren</dc:creator>
  <cp:lastModifiedBy>Jaana Logren</cp:lastModifiedBy>
  <cp:revision>80</cp:revision>
  <dcterms:created xsi:type="dcterms:W3CDTF">2018-10-08T12:40:26Z</dcterms:created>
  <dcterms:modified xsi:type="dcterms:W3CDTF">2019-10-17T21:51:46Z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0x0101006CE02144CC7B3A41878248D47F9EDE16</vt:lpwstr>
  </property>
</Properties>
</file>